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3"/>
  </p:notesMasterIdLst>
  <p:sldIdLst>
    <p:sldId id="256" r:id="rId5"/>
    <p:sldId id="257" r:id="rId6"/>
    <p:sldId id="425" r:id="rId7"/>
    <p:sldId id="282" r:id="rId8"/>
    <p:sldId id="426" r:id="rId9"/>
    <p:sldId id="276" r:id="rId10"/>
    <p:sldId id="429" r:id="rId11"/>
    <p:sldId id="420" r:id="rId12"/>
    <p:sldId id="422" r:id="rId13"/>
    <p:sldId id="421" r:id="rId14"/>
    <p:sldId id="278" r:id="rId15"/>
    <p:sldId id="430" r:id="rId16"/>
    <p:sldId id="431" r:id="rId17"/>
    <p:sldId id="423" r:id="rId18"/>
    <p:sldId id="265" r:id="rId19"/>
    <p:sldId id="428" r:id="rId20"/>
    <p:sldId id="42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2A"/>
    <a:srgbClr val="CEDB6F"/>
    <a:srgbClr val="8AC6D0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2483E618-41CB-4950-A4BF-C6A534CF94D9}"/>
    <pc:docChg chg="undo custSel mod addSld delSld modSld sldOrd">
      <pc:chgData name="Mariëlle  Huisman" userId="55be1199-5f3d-4c54-9c78-5059b7043508" providerId="ADAL" clId="{2483E618-41CB-4950-A4BF-C6A534CF94D9}" dt="2020-10-06T11:01:35.238" v="2268" actId="20577"/>
      <pc:docMkLst>
        <pc:docMk/>
      </pc:docMkLst>
      <pc:sldChg chg="delSp modSp add">
        <pc:chgData name="Mariëlle  Huisman" userId="55be1199-5f3d-4c54-9c78-5059b7043508" providerId="ADAL" clId="{2483E618-41CB-4950-A4BF-C6A534CF94D9}" dt="2020-10-06T10:50:31.368" v="1380" actId="20577"/>
        <pc:sldMkLst>
          <pc:docMk/>
          <pc:sldMk cId="3969072541" sldId="265"/>
        </pc:sldMkLst>
        <pc:spChg chg="mod">
          <ac:chgData name="Mariëlle  Huisman" userId="55be1199-5f3d-4c54-9c78-5059b7043508" providerId="ADAL" clId="{2483E618-41CB-4950-A4BF-C6A534CF94D9}" dt="2020-10-06T10:50:31.368" v="1380" actId="20577"/>
          <ac:spMkLst>
            <pc:docMk/>
            <pc:sldMk cId="3969072541" sldId="265"/>
            <ac:spMk id="2" creationId="{815BB0D0-D031-48F9-9A76-0CA2CF76A6E1}"/>
          </ac:spMkLst>
        </pc:spChg>
        <pc:spChg chg="del mod">
          <ac:chgData name="Mariëlle  Huisman" userId="55be1199-5f3d-4c54-9c78-5059b7043508" providerId="ADAL" clId="{2483E618-41CB-4950-A4BF-C6A534CF94D9}" dt="2020-10-06T10:45:52.815" v="1125" actId="478"/>
          <ac:spMkLst>
            <pc:docMk/>
            <pc:sldMk cId="3969072541" sldId="265"/>
            <ac:spMk id="3" creationId="{E33FE433-92D6-464B-B7A5-E5778532EB60}"/>
          </ac:spMkLst>
        </pc:spChg>
        <pc:picChg chg="mod">
          <ac:chgData name="Mariëlle  Huisman" userId="55be1199-5f3d-4c54-9c78-5059b7043508" providerId="ADAL" clId="{2483E618-41CB-4950-A4BF-C6A534CF94D9}" dt="2020-10-06T10:45:28.886" v="1060" actId="1076"/>
          <ac:picMkLst>
            <pc:docMk/>
            <pc:sldMk cId="3969072541" sldId="265"/>
            <ac:picMk id="4" creationId="{1F0593EC-AFBD-49B7-BEE0-E58669FB3BD1}"/>
          </ac:picMkLst>
        </pc:picChg>
      </pc:sldChg>
      <pc:sldChg chg="modSp modNotesTx">
        <pc:chgData name="Mariëlle  Huisman" userId="55be1199-5f3d-4c54-9c78-5059b7043508" providerId="ADAL" clId="{2483E618-41CB-4950-A4BF-C6A534CF94D9}" dt="2020-10-06T10:15:53.826" v="916" actId="20577"/>
        <pc:sldMkLst>
          <pc:docMk/>
          <pc:sldMk cId="3330939470" sldId="276"/>
        </pc:sldMkLst>
        <pc:spChg chg="mod">
          <ac:chgData name="Mariëlle  Huisman" userId="55be1199-5f3d-4c54-9c78-5059b7043508" providerId="ADAL" clId="{2483E618-41CB-4950-A4BF-C6A534CF94D9}" dt="2020-10-06T10:05:33.898" v="802" actId="114"/>
          <ac:spMkLst>
            <pc:docMk/>
            <pc:sldMk cId="3330939470" sldId="276"/>
            <ac:spMk id="3" creationId="{A709816C-9DF4-4DB5-876C-587C5F4F7B3B}"/>
          </ac:spMkLst>
        </pc:spChg>
      </pc:sldChg>
      <pc:sldChg chg="addSp delSp modSp ord setBg modNotesTx">
        <pc:chgData name="Mariëlle  Huisman" userId="55be1199-5f3d-4c54-9c78-5059b7043508" providerId="ADAL" clId="{2483E618-41CB-4950-A4BF-C6A534CF94D9}" dt="2020-10-06T10:59:15.518" v="1950" actId="20577"/>
        <pc:sldMkLst>
          <pc:docMk/>
          <pc:sldMk cId="1854426817" sldId="278"/>
        </pc:sldMkLst>
        <pc:spChg chg="mo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4" creationId="{E2168A7E-2364-4BA4-A7F2-AA1A534A0DC5}"/>
          </ac:spMkLst>
        </pc:spChg>
        <pc:spChg chg="mo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5" creationId="{5749ED35-3E1A-4D94-BCA0-628EBBA91308}"/>
          </ac:spMkLst>
        </pc:spChg>
        <pc:spChg chg="del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17" creationId="{B44D45E3-4DF6-4B95-8451-5D797F94ECEA}"/>
          </ac:spMkLst>
        </pc:spChg>
        <pc:spChg chg="ad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24" creationId="{851B3DF1-4CE5-467E-B70A-27ECFD9FC0AB}"/>
          </ac:spMkLst>
        </pc:spChg>
        <pc:spChg chg="ad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26" creationId="{9FC5EAB8-A1A2-489F-AA73-FAEB5F8100CF}"/>
          </ac:spMkLst>
        </pc:spChg>
        <pc:spChg chg="ad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28" creationId="{281AD4E8-D34C-4207-9B4A-2A16545EE1C4}"/>
          </ac:spMkLst>
        </pc:spChg>
        <pc:spChg chg="ad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30" creationId="{C6C8F4F2-77A4-4BFD-8619-90C54AB45EA6}"/>
          </ac:spMkLst>
        </pc:spChg>
        <pc:spChg chg="ad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32" creationId="{C821B03A-4B30-4E60-9F94-C48714CFD100}"/>
          </ac:spMkLst>
        </pc:spChg>
        <pc:spChg chg="add">
          <ac:chgData name="Mariëlle  Huisman" userId="55be1199-5f3d-4c54-9c78-5059b7043508" providerId="ADAL" clId="{2483E618-41CB-4950-A4BF-C6A534CF94D9}" dt="2020-10-06T10:20:58.658" v="937" actId="26606"/>
          <ac:spMkLst>
            <pc:docMk/>
            <pc:sldMk cId="1854426817" sldId="278"/>
            <ac:spMk id="34" creationId="{25E0DC26-3B2F-4043-8442-B41AC745B044}"/>
          </ac:spMkLst>
        </pc:spChg>
        <pc:picChg chg="add del mod">
          <ac:chgData name="Mariëlle  Huisman" userId="55be1199-5f3d-4c54-9c78-5059b7043508" providerId="ADAL" clId="{2483E618-41CB-4950-A4BF-C6A534CF94D9}" dt="2020-10-06T10:23:00.378" v="947" actId="478"/>
          <ac:picMkLst>
            <pc:docMk/>
            <pc:sldMk cId="1854426817" sldId="278"/>
            <ac:picMk id="2" creationId="{F5A21948-184E-4269-BD6D-930CF0029F41}"/>
          </ac:picMkLst>
        </pc:picChg>
        <pc:picChg chg="add mod ord">
          <ac:chgData name="Mariëlle  Huisman" userId="55be1199-5f3d-4c54-9c78-5059b7043508" providerId="ADAL" clId="{2483E618-41CB-4950-A4BF-C6A534CF94D9}" dt="2020-10-06T10:20:58.658" v="937" actId="26606"/>
          <ac:picMkLst>
            <pc:docMk/>
            <pc:sldMk cId="1854426817" sldId="278"/>
            <ac:picMk id="3" creationId="{0843349F-7325-472A-AD0B-382C7D8E94DC}"/>
          </ac:picMkLst>
        </pc:picChg>
        <pc:picChg chg="add mod">
          <ac:chgData name="Mariëlle  Huisman" userId="55be1199-5f3d-4c54-9c78-5059b7043508" providerId="ADAL" clId="{2483E618-41CB-4950-A4BF-C6A534CF94D9}" dt="2020-10-06T10:20:58.658" v="937" actId="26606"/>
          <ac:picMkLst>
            <pc:docMk/>
            <pc:sldMk cId="1854426817" sldId="278"/>
            <ac:picMk id="6" creationId="{658AA675-3EE1-4236-8424-4D10147D8D44}"/>
          </ac:picMkLst>
        </pc:picChg>
        <pc:picChg chg="mod ord">
          <ac:chgData name="Mariëlle  Huisman" userId="55be1199-5f3d-4c54-9c78-5059b7043508" providerId="ADAL" clId="{2483E618-41CB-4950-A4BF-C6A534CF94D9}" dt="2020-10-06T10:20:58.658" v="937" actId="26606"/>
          <ac:picMkLst>
            <pc:docMk/>
            <pc:sldMk cId="1854426817" sldId="278"/>
            <ac:picMk id="7" creationId="{D4254F5C-063F-4290-9B65-D0E35DEB50CE}"/>
          </ac:picMkLst>
        </pc:picChg>
        <pc:picChg chg="add mod">
          <ac:chgData name="Mariëlle  Huisman" userId="55be1199-5f3d-4c54-9c78-5059b7043508" providerId="ADAL" clId="{2483E618-41CB-4950-A4BF-C6A534CF94D9}" dt="2020-10-06T10:22:03.144" v="941" actId="1076"/>
          <ac:picMkLst>
            <pc:docMk/>
            <pc:sldMk cId="1854426817" sldId="278"/>
            <ac:picMk id="8" creationId="{37EEF29A-B72E-478E-B83E-AC07B9AF357D}"/>
          </ac:picMkLst>
        </pc:picChg>
        <pc:picChg chg="add mod">
          <ac:chgData name="Mariëlle  Huisman" userId="55be1199-5f3d-4c54-9c78-5059b7043508" providerId="ADAL" clId="{2483E618-41CB-4950-A4BF-C6A534CF94D9}" dt="2020-10-06T10:22:29.448" v="944" actId="14100"/>
          <ac:picMkLst>
            <pc:docMk/>
            <pc:sldMk cId="1854426817" sldId="278"/>
            <ac:picMk id="9" creationId="{012D11FF-CAA0-48A8-A4A9-92814AA397AE}"/>
          </ac:picMkLst>
        </pc:picChg>
        <pc:picChg chg="add mod">
          <ac:chgData name="Mariëlle  Huisman" userId="55be1199-5f3d-4c54-9c78-5059b7043508" providerId="ADAL" clId="{2483E618-41CB-4950-A4BF-C6A534CF94D9}" dt="2020-10-06T10:23:05.696" v="950" actId="1076"/>
          <ac:picMkLst>
            <pc:docMk/>
            <pc:sldMk cId="1854426817" sldId="278"/>
            <ac:picMk id="10" creationId="{491D0A58-7393-4E08-8818-A5E88BC10302}"/>
          </ac:picMkLst>
        </pc:picChg>
        <pc:cxnChg chg="del">
          <ac:chgData name="Mariëlle  Huisman" userId="55be1199-5f3d-4c54-9c78-5059b7043508" providerId="ADAL" clId="{2483E618-41CB-4950-A4BF-C6A534CF94D9}" dt="2020-10-06T10:20:58.658" v="937" actId="26606"/>
          <ac:cxnSpMkLst>
            <pc:docMk/>
            <pc:sldMk cId="1854426817" sldId="278"/>
            <ac:cxnSpMk id="19" creationId="{68AE05E3-7F45-43EE-A365-CFFF658DEECF}"/>
          </ac:cxnSpMkLst>
        </pc:cxnChg>
      </pc:sldChg>
      <pc:sldChg chg="del">
        <pc:chgData name="Mariëlle  Huisman" userId="55be1199-5f3d-4c54-9c78-5059b7043508" providerId="ADAL" clId="{2483E618-41CB-4950-A4BF-C6A534CF94D9}" dt="2020-10-06T09:59:40.950" v="101" actId="2696"/>
        <pc:sldMkLst>
          <pc:docMk/>
          <pc:sldMk cId="2083980113" sldId="279"/>
        </pc:sldMkLst>
      </pc:sldChg>
      <pc:sldChg chg="del">
        <pc:chgData name="Mariëlle  Huisman" userId="55be1199-5f3d-4c54-9c78-5059b7043508" providerId="ADAL" clId="{2483E618-41CB-4950-A4BF-C6A534CF94D9}" dt="2020-10-06T09:59:43.183" v="102" actId="2696"/>
        <pc:sldMkLst>
          <pc:docMk/>
          <pc:sldMk cId="1708554844" sldId="280"/>
        </pc:sldMkLst>
      </pc:sldChg>
      <pc:sldChg chg="addSp delSp modSp">
        <pc:chgData name="Mariëlle  Huisman" userId="55be1199-5f3d-4c54-9c78-5059b7043508" providerId="ADAL" clId="{2483E618-41CB-4950-A4BF-C6A534CF94D9}" dt="2020-10-06T10:57:01.406" v="1563" actId="20577"/>
        <pc:sldMkLst>
          <pc:docMk/>
          <pc:sldMk cId="2951544650" sldId="281"/>
        </pc:sldMkLst>
        <pc:spChg chg="mod">
          <ac:chgData name="Mariëlle  Huisman" userId="55be1199-5f3d-4c54-9c78-5059b7043508" providerId="ADAL" clId="{2483E618-41CB-4950-A4BF-C6A534CF94D9}" dt="2020-10-06T10:57:01.406" v="1563" actId="20577"/>
          <ac:spMkLst>
            <pc:docMk/>
            <pc:sldMk cId="2951544650" sldId="281"/>
            <ac:spMk id="2" creationId="{D8A1F3E1-9CC6-4D07-A34F-617901684EED}"/>
          </ac:spMkLst>
        </pc:spChg>
        <pc:spChg chg="del">
          <ac:chgData name="Mariëlle  Huisman" userId="55be1199-5f3d-4c54-9c78-5059b7043508" providerId="ADAL" clId="{2483E618-41CB-4950-A4BF-C6A534CF94D9}" dt="2020-10-06T10:00:36.942" v="146" actId="478"/>
          <ac:spMkLst>
            <pc:docMk/>
            <pc:sldMk cId="2951544650" sldId="281"/>
            <ac:spMk id="3" creationId="{EC4FD67D-C448-40C3-96E8-66B73CA4B28F}"/>
          </ac:spMkLst>
        </pc:spChg>
        <pc:spChg chg="add del mod">
          <ac:chgData name="Mariëlle  Huisman" userId="55be1199-5f3d-4c54-9c78-5059b7043508" providerId="ADAL" clId="{2483E618-41CB-4950-A4BF-C6A534CF94D9}" dt="2020-10-06T10:00:46.364" v="148" actId="478"/>
          <ac:spMkLst>
            <pc:docMk/>
            <pc:sldMk cId="2951544650" sldId="281"/>
            <ac:spMk id="5" creationId="{3299E03C-6030-45B2-A08C-50E09D5B4F01}"/>
          </ac:spMkLst>
        </pc:spChg>
        <pc:spChg chg="add mod">
          <ac:chgData name="Mariëlle  Huisman" userId="55be1199-5f3d-4c54-9c78-5059b7043508" providerId="ADAL" clId="{2483E618-41CB-4950-A4BF-C6A534CF94D9}" dt="2020-10-06T10:56:35.470" v="1557" actId="1076"/>
          <ac:spMkLst>
            <pc:docMk/>
            <pc:sldMk cId="2951544650" sldId="281"/>
            <ac:spMk id="6" creationId="{15AB7501-1884-4030-9324-C4B9371C9065}"/>
          </ac:spMkLst>
        </pc:spChg>
      </pc:sldChg>
      <pc:sldChg chg="del">
        <pc:chgData name="Mariëlle  Huisman" userId="55be1199-5f3d-4c54-9c78-5059b7043508" providerId="ADAL" clId="{2483E618-41CB-4950-A4BF-C6A534CF94D9}" dt="2020-10-06T09:58:45.448" v="0" actId="2696"/>
        <pc:sldMkLst>
          <pc:docMk/>
          <pc:sldMk cId="2141711348" sldId="283"/>
        </pc:sldMkLst>
      </pc:sldChg>
      <pc:sldChg chg="del">
        <pc:chgData name="Mariëlle  Huisman" userId="55be1199-5f3d-4c54-9c78-5059b7043508" providerId="ADAL" clId="{2483E618-41CB-4950-A4BF-C6A534CF94D9}" dt="2020-10-06T09:59:44.356" v="103" actId="2696"/>
        <pc:sldMkLst>
          <pc:docMk/>
          <pc:sldMk cId="721410342" sldId="414"/>
        </pc:sldMkLst>
      </pc:sldChg>
      <pc:sldChg chg="del">
        <pc:chgData name="Mariëlle  Huisman" userId="55be1199-5f3d-4c54-9c78-5059b7043508" providerId="ADAL" clId="{2483E618-41CB-4950-A4BF-C6A534CF94D9}" dt="2020-10-06T10:03:39.017" v="643" actId="2696"/>
        <pc:sldMkLst>
          <pc:docMk/>
          <pc:sldMk cId="4204841337" sldId="415"/>
        </pc:sldMkLst>
      </pc:sldChg>
      <pc:sldChg chg="del">
        <pc:chgData name="Mariëlle  Huisman" userId="55be1199-5f3d-4c54-9c78-5059b7043508" providerId="ADAL" clId="{2483E618-41CB-4950-A4BF-C6A534CF94D9}" dt="2020-10-06T10:03:40.145" v="644" actId="2696"/>
        <pc:sldMkLst>
          <pc:docMk/>
          <pc:sldMk cId="486507788" sldId="416"/>
        </pc:sldMkLst>
      </pc:sldChg>
      <pc:sldChg chg="del">
        <pc:chgData name="Mariëlle  Huisman" userId="55be1199-5f3d-4c54-9c78-5059b7043508" providerId="ADAL" clId="{2483E618-41CB-4950-A4BF-C6A534CF94D9}" dt="2020-10-06T10:03:40.987" v="645" actId="2696"/>
        <pc:sldMkLst>
          <pc:docMk/>
          <pc:sldMk cId="1543487963" sldId="417"/>
        </pc:sldMkLst>
      </pc:sldChg>
      <pc:sldChg chg="addSp delSp modSp">
        <pc:chgData name="Mariëlle  Huisman" userId="55be1199-5f3d-4c54-9c78-5059b7043508" providerId="ADAL" clId="{2483E618-41CB-4950-A4BF-C6A534CF94D9}" dt="2020-10-06T10:41:52.967" v="1048" actId="1076"/>
        <pc:sldMkLst>
          <pc:docMk/>
          <pc:sldMk cId="97584076" sldId="420"/>
        </pc:sldMkLst>
        <pc:spChg chg="mod">
          <ac:chgData name="Mariëlle  Huisman" userId="55be1199-5f3d-4c54-9c78-5059b7043508" providerId="ADAL" clId="{2483E618-41CB-4950-A4BF-C6A534CF94D9}" dt="2020-10-06T09:59:34.524" v="100" actId="20577"/>
          <ac:spMkLst>
            <pc:docMk/>
            <pc:sldMk cId="97584076" sldId="420"/>
            <ac:spMk id="4" creationId="{E2168A7E-2364-4BA4-A7F2-AA1A534A0DC5}"/>
          </ac:spMkLst>
        </pc:spChg>
        <pc:picChg chg="add mod">
          <ac:chgData name="Mariëlle  Huisman" userId="55be1199-5f3d-4c54-9c78-5059b7043508" providerId="ADAL" clId="{2483E618-41CB-4950-A4BF-C6A534CF94D9}" dt="2020-10-06T10:41:45.103" v="1045" actId="1076"/>
          <ac:picMkLst>
            <pc:docMk/>
            <pc:sldMk cId="97584076" sldId="420"/>
            <ac:picMk id="2" creationId="{EA9880D1-8663-4FBA-862C-61DF88EAD53F}"/>
          </ac:picMkLst>
        </pc:picChg>
        <pc:picChg chg="del">
          <ac:chgData name="Mariëlle  Huisman" userId="55be1199-5f3d-4c54-9c78-5059b7043508" providerId="ADAL" clId="{2483E618-41CB-4950-A4BF-C6A534CF94D9}" dt="2020-10-06T10:32:31.656" v="1000" actId="478"/>
          <ac:picMkLst>
            <pc:docMk/>
            <pc:sldMk cId="97584076" sldId="420"/>
            <ac:picMk id="3" creationId="{7775469C-3213-4966-A062-5942D52EAE12}"/>
          </ac:picMkLst>
        </pc:picChg>
        <pc:picChg chg="add mod">
          <ac:chgData name="Mariëlle  Huisman" userId="55be1199-5f3d-4c54-9c78-5059b7043508" providerId="ADAL" clId="{2483E618-41CB-4950-A4BF-C6A534CF94D9}" dt="2020-10-06T10:38:42.367" v="1030" actId="1076"/>
          <ac:picMkLst>
            <pc:docMk/>
            <pc:sldMk cId="97584076" sldId="420"/>
            <ac:picMk id="5" creationId="{84467564-73BC-41CB-87E5-823B65E377E9}"/>
          </ac:picMkLst>
        </pc:picChg>
        <pc:picChg chg="add mod">
          <ac:chgData name="Mariëlle  Huisman" userId="55be1199-5f3d-4c54-9c78-5059b7043508" providerId="ADAL" clId="{2483E618-41CB-4950-A4BF-C6A534CF94D9}" dt="2020-10-06T10:36:49.943" v="1017" actId="14100"/>
          <ac:picMkLst>
            <pc:docMk/>
            <pc:sldMk cId="97584076" sldId="420"/>
            <ac:picMk id="6" creationId="{35D44D43-10D0-4FB5-AF38-9307756F70EE}"/>
          </ac:picMkLst>
        </pc:picChg>
        <pc:picChg chg="add del mod">
          <ac:chgData name="Mariëlle  Huisman" userId="55be1199-5f3d-4c54-9c78-5059b7043508" providerId="ADAL" clId="{2483E618-41CB-4950-A4BF-C6A534CF94D9}" dt="2020-10-06T10:39:42.648" v="1033" actId="478"/>
          <ac:picMkLst>
            <pc:docMk/>
            <pc:sldMk cId="97584076" sldId="420"/>
            <ac:picMk id="7" creationId="{8C6243A0-5330-4EDE-A77B-3DE612232024}"/>
          </ac:picMkLst>
        </pc:picChg>
        <pc:picChg chg="add mod">
          <ac:chgData name="Mariëlle  Huisman" userId="55be1199-5f3d-4c54-9c78-5059b7043508" providerId="ADAL" clId="{2483E618-41CB-4950-A4BF-C6A534CF94D9}" dt="2020-10-06T10:38:56.615" v="1032" actId="14100"/>
          <ac:picMkLst>
            <pc:docMk/>
            <pc:sldMk cId="97584076" sldId="420"/>
            <ac:picMk id="8" creationId="{B7DAA0E1-9DE6-4DB2-BA6C-50CAEB3E3D2D}"/>
          </ac:picMkLst>
        </pc:picChg>
        <pc:picChg chg="add mod">
          <ac:chgData name="Mariëlle  Huisman" userId="55be1199-5f3d-4c54-9c78-5059b7043508" providerId="ADAL" clId="{2483E618-41CB-4950-A4BF-C6A534CF94D9}" dt="2020-10-06T10:38:39.855" v="1029" actId="1076"/>
          <ac:picMkLst>
            <pc:docMk/>
            <pc:sldMk cId="97584076" sldId="420"/>
            <ac:picMk id="9" creationId="{C3416DF1-2F17-4838-A63B-E63EFE69B727}"/>
          </ac:picMkLst>
        </pc:picChg>
        <pc:picChg chg="add mod">
          <ac:chgData name="Mariëlle  Huisman" userId="55be1199-5f3d-4c54-9c78-5059b7043508" providerId="ADAL" clId="{2483E618-41CB-4950-A4BF-C6A534CF94D9}" dt="2020-10-06T10:38:38.231" v="1028" actId="1076"/>
          <ac:picMkLst>
            <pc:docMk/>
            <pc:sldMk cId="97584076" sldId="420"/>
            <ac:picMk id="10" creationId="{CED270D5-3EBB-4A12-9A1C-5E8129E10808}"/>
          </ac:picMkLst>
        </pc:picChg>
        <pc:picChg chg="add mod">
          <ac:chgData name="Mariëlle  Huisman" userId="55be1199-5f3d-4c54-9c78-5059b7043508" providerId="ADAL" clId="{2483E618-41CB-4950-A4BF-C6A534CF94D9}" dt="2020-10-06T10:39:48.742" v="1036" actId="14100"/>
          <ac:picMkLst>
            <pc:docMk/>
            <pc:sldMk cId="97584076" sldId="420"/>
            <ac:picMk id="11" creationId="{2A05CF25-1755-4CA2-8281-F07232DFDCB0}"/>
          </ac:picMkLst>
        </pc:picChg>
        <pc:picChg chg="add mod">
          <ac:chgData name="Mariëlle  Huisman" userId="55be1199-5f3d-4c54-9c78-5059b7043508" providerId="ADAL" clId="{2483E618-41CB-4950-A4BF-C6A534CF94D9}" dt="2020-10-06T10:41:28.511" v="1042" actId="14100"/>
          <ac:picMkLst>
            <pc:docMk/>
            <pc:sldMk cId="97584076" sldId="420"/>
            <ac:picMk id="12" creationId="{99EDADF9-EAFD-4225-9A13-055306DB475E}"/>
          </ac:picMkLst>
        </pc:picChg>
        <pc:picChg chg="add mod">
          <ac:chgData name="Mariëlle  Huisman" userId="55be1199-5f3d-4c54-9c78-5059b7043508" providerId="ADAL" clId="{2483E618-41CB-4950-A4BF-C6A534CF94D9}" dt="2020-10-06T10:41:52.967" v="1048" actId="1076"/>
          <ac:picMkLst>
            <pc:docMk/>
            <pc:sldMk cId="97584076" sldId="420"/>
            <ac:picMk id="13" creationId="{4359687E-008F-4B11-B7ED-11ACF48D5F0C}"/>
          </ac:picMkLst>
        </pc:picChg>
      </pc:sldChg>
      <pc:sldChg chg="addSp delSp modSp setBg modNotesTx">
        <pc:chgData name="Mariëlle  Huisman" userId="55be1199-5f3d-4c54-9c78-5059b7043508" providerId="ADAL" clId="{2483E618-41CB-4950-A4BF-C6A534CF94D9}" dt="2020-10-06T11:00:50.495" v="2127" actId="20577"/>
        <pc:sldMkLst>
          <pc:docMk/>
          <pc:sldMk cId="4273215573" sldId="421"/>
        </pc:sldMkLst>
        <pc:spChg chg="mod">
          <ac:chgData name="Mariëlle  Huisman" userId="55be1199-5f3d-4c54-9c78-5059b7043508" providerId="ADAL" clId="{2483E618-41CB-4950-A4BF-C6A534CF94D9}" dt="2020-10-06T09:59:16.323" v="52" actId="20577"/>
          <ac:spMkLst>
            <pc:docMk/>
            <pc:sldMk cId="4273215573" sldId="421"/>
            <ac:spMk id="4" creationId="{E2168A7E-2364-4BA4-A7F2-AA1A534A0DC5}"/>
          </ac:spMkLst>
        </pc:spChg>
        <pc:spChg chg="add del mod">
          <ac:chgData name="Mariëlle  Huisman" userId="55be1199-5f3d-4c54-9c78-5059b7043508" providerId="ADAL" clId="{2483E618-41CB-4950-A4BF-C6A534CF94D9}" dt="2020-10-06T10:17:42.224" v="918"/>
          <ac:spMkLst>
            <pc:docMk/>
            <pc:sldMk cId="4273215573" sldId="421"/>
            <ac:spMk id="5" creationId="{EC9E7A57-57E9-4ADB-BB7B-28BBDB4F0089}"/>
          </ac:spMkLst>
        </pc:spChg>
        <pc:picChg chg="del">
          <ac:chgData name="Mariëlle  Huisman" userId="55be1199-5f3d-4c54-9c78-5059b7043508" providerId="ADAL" clId="{2483E618-41CB-4950-A4BF-C6A534CF94D9}" dt="2020-10-06T10:17:39.110" v="917" actId="478"/>
          <ac:picMkLst>
            <pc:docMk/>
            <pc:sldMk cId="4273215573" sldId="421"/>
            <ac:picMk id="2" creationId="{40FD1D4D-7C1E-4E58-8BF6-6D3B579FA30F}"/>
          </ac:picMkLst>
        </pc:picChg>
        <pc:picChg chg="add mod">
          <ac:chgData name="Mariëlle  Huisman" userId="55be1199-5f3d-4c54-9c78-5059b7043508" providerId="ADAL" clId="{2483E618-41CB-4950-A4BF-C6A534CF94D9}" dt="2020-10-06T10:17:46.072" v="920" actId="1076"/>
          <ac:picMkLst>
            <pc:docMk/>
            <pc:sldMk cId="4273215573" sldId="421"/>
            <ac:picMk id="6" creationId="{2A5C7AF1-A31E-4126-860F-F0C13C42E471}"/>
          </ac:picMkLst>
        </pc:picChg>
        <pc:picChg chg="add mod">
          <ac:chgData name="Mariëlle  Huisman" userId="55be1199-5f3d-4c54-9c78-5059b7043508" providerId="ADAL" clId="{2483E618-41CB-4950-A4BF-C6A534CF94D9}" dt="2020-10-06T10:18:12.393" v="922" actId="1076"/>
          <ac:picMkLst>
            <pc:docMk/>
            <pc:sldMk cId="4273215573" sldId="421"/>
            <ac:picMk id="7" creationId="{7D4A44B1-4871-4CEF-A614-B96B402EFAA6}"/>
          </ac:picMkLst>
        </pc:picChg>
        <pc:picChg chg="add mod">
          <ac:chgData name="Mariëlle  Huisman" userId="55be1199-5f3d-4c54-9c78-5059b7043508" providerId="ADAL" clId="{2483E618-41CB-4950-A4BF-C6A534CF94D9}" dt="2020-10-06T10:19:12.360" v="926" actId="1076"/>
          <ac:picMkLst>
            <pc:docMk/>
            <pc:sldMk cId="4273215573" sldId="421"/>
            <ac:picMk id="8" creationId="{8681FEA8-99B6-45D4-9E93-E23FCBB72694}"/>
          </ac:picMkLst>
        </pc:picChg>
        <pc:picChg chg="add mod">
          <ac:chgData name="Mariëlle  Huisman" userId="55be1199-5f3d-4c54-9c78-5059b7043508" providerId="ADAL" clId="{2483E618-41CB-4950-A4BF-C6A534CF94D9}" dt="2020-10-06T10:24:43.112" v="964" actId="1076"/>
          <ac:picMkLst>
            <pc:docMk/>
            <pc:sldMk cId="4273215573" sldId="421"/>
            <ac:picMk id="9" creationId="{94CD43CA-D61E-440F-B94F-3E895AB146E4}"/>
          </ac:picMkLst>
        </pc:picChg>
        <pc:picChg chg="add mod">
          <ac:chgData name="Mariëlle  Huisman" userId="55be1199-5f3d-4c54-9c78-5059b7043508" providerId="ADAL" clId="{2483E618-41CB-4950-A4BF-C6A534CF94D9}" dt="2020-10-06T10:23:47.671" v="955" actId="1076"/>
          <ac:picMkLst>
            <pc:docMk/>
            <pc:sldMk cId="4273215573" sldId="421"/>
            <ac:picMk id="10" creationId="{165C3A5A-4416-4CC3-809E-96BE4C19C601}"/>
          </ac:picMkLst>
        </pc:picChg>
        <pc:picChg chg="add mod">
          <ac:chgData name="Mariëlle  Huisman" userId="55be1199-5f3d-4c54-9c78-5059b7043508" providerId="ADAL" clId="{2483E618-41CB-4950-A4BF-C6A534CF94D9}" dt="2020-10-06T10:24:02.824" v="957" actId="1076"/>
          <ac:picMkLst>
            <pc:docMk/>
            <pc:sldMk cId="4273215573" sldId="421"/>
            <ac:picMk id="11" creationId="{7B3ECCE5-4CC1-4E83-B34F-C9575C8EB6BC}"/>
          </ac:picMkLst>
        </pc:picChg>
        <pc:picChg chg="add mod">
          <ac:chgData name="Mariëlle  Huisman" userId="55be1199-5f3d-4c54-9c78-5059b7043508" providerId="ADAL" clId="{2483E618-41CB-4950-A4BF-C6A534CF94D9}" dt="2020-10-06T10:24:18.344" v="959" actId="1076"/>
          <ac:picMkLst>
            <pc:docMk/>
            <pc:sldMk cId="4273215573" sldId="421"/>
            <ac:picMk id="12" creationId="{44C4D675-990E-4D24-90CE-2A2B82A64CB2}"/>
          </ac:picMkLst>
        </pc:picChg>
        <pc:picChg chg="add del mod">
          <ac:chgData name="Mariëlle  Huisman" userId="55be1199-5f3d-4c54-9c78-5059b7043508" providerId="ADAL" clId="{2483E618-41CB-4950-A4BF-C6A534CF94D9}" dt="2020-10-06T10:24:59.625" v="966" actId="478"/>
          <ac:picMkLst>
            <pc:docMk/>
            <pc:sldMk cId="4273215573" sldId="421"/>
            <ac:picMk id="13" creationId="{ECC5AFB4-8851-42C9-9B1A-9BCEF0AA0FCB}"/>
          </ac:picMkLst>
        </pc:picChg>
        <pc:picChg chg="add mod">
          <ac:chgData name="Mariëlle  Huisman" userId="55be1199-5f3d-4c54-9c78-5059b7043508" providerId="ADAL" clId="{2483E618-41CB-4950-A4BF-C6A534CF94D9}" dt="2020-10-06T10:25:06.845" v="968" actId="1076"/>
          <ac:picMkLst>
            <pc:docMk/>
            <pc:sldMk cId="4273215573" sldId="421"/>
            <ac:picMk id="14" creationId="{EE8CC7B1-8F56-4CCD-B874-8FF7DD984235}"/>
          </ac:picMkLst>
        </pc:picChg>
        <pc:picChg chg="add mod">
          <ac:chgData name="Mariëlle  Huisman" userId="55be1199-5f3d-4c54-9c78-5059b7043508" providerId="ADAL" clId="{2483E618-41CB-4950-A4BF-C6A534CF94D9}" dt="2020-10-06T10:26:40.840" v="973" actId="1076"/>
          <ac:picMkLst>
            <pc:docMk/>
            <pc:sldMk cId="4273215573" sldId="421"/>
            <ac:picMk id="15" creationId="{9A6BA90D-E545-4DAD-9ED3-00947369B347}"/>
          </ac:picMkLst>
        </pc:picChg>
      </pc:sldChg>
      <pc:sldChg chg="addSp delSp modSp setBg modNotesTx">
        <pc:chgData name="Mariëlle  Huisman" userId="55be1199-5f3d-4c54-9c78-5059b7043508" providerId="ADAL" clId="{2483E618-41CB-4950-A4BF-C6A534CF94D9}" dt="2020-10-06T11:01:35.238" v="2268" actId="20577"/>
        <pc:sldMkLst>
          <pc:docMk/>
          <pc:sldMk cId="245181023" sldId="422"/>
        </pc:sldMkLst>
        <pc:spChg chg="add del mod">
          <ac:chgData name="Mariëlle  Huisman" userId="55be1199-5f3d-4c54-9c78-5059b7043508" providerId="ADAL" clId="{2483E618-41CB-4950-A4BF-C6A534CF94D9}" dt="2020-10-06T10:27:43.531" v="975"/>
          <ac:spMkLst>
            <pc:docMk/>
            <pc:sldMk cId="245181023" sldId="422"/>
            <ac:spMk id="3" creationId="{383A3774-9C0F-42B2-B343-7E31929419CA}"/>
          </ac:spMkLst>
        </pc:spChg>
        <pc:spChg chg="mod">
          <ac:chgData name="Mariëlle  Huisman" userId="55be1199-5f3d-4c54-9c78-5059b7043508" providerId="ADAL" clId="{2483E618-41CB-4950-A4BF-C6A534CF94D9}" dt="2020-10-06T09:59:25.483" v="79" actId="20577"/>
          <ac:spMkLst>
            <pc:docMk/>
            <pc:sldMk cId="245181023" sldId="422"/>
            <ac:spMk id="4" creationId="{E2168A7E-2364-4BA4-A7F2-AA1A534A0DC5}"/>
          </ac:spMkLst>
        </pc:spChg>
        <pc:picChg chg="add mod">
          <ac:chgData name="Mariëlle  Huisman" userId="55be1199-5f3d-4c54-9c78-5059b7043508" providerId="ADAL" clId="{2483E618-41CB-4950-A4BF-C6A534CF94D9}" dt="2020-10-06T10:27:45.712" v="976" actId="1076"/>
          <ac:picMkLst>
            <pc:docMk/>
            <pc:sldMk cId="245181023" sldId="422"/>
            <ac:picMk id="5" creationId="{FE507D8B-DC7D-48CF-AC1F-D2318531F6CF}"/>
          </ac:picMkLst>
        </pc:picChg>
        <pc:picChg chg="del">
          <ac:chgData name="Mariëlle  Huisman" userId="55be1199-5f3d-4c54-9c78-5059b7043508" providerId="ADAL" clId="{2483E618-41CB-4950-A4BF-C6A534CF94D9}" dt="2020-10-06T10:27:41.797" v="974" actId="478"/>
          <ac:picMkLst>
            <pc:docMk/>
            <pc:sldMk cId="245181023" sldId="422"/>
            <ac:picMk id="6" creationId="{806FF8F3-C25F-4F9B-B132-D62A53264AC1}"/>
          </ac:picMkLst>
        </pc:picChg>
        <pc:picChg chg="add mod">
          <ac:chgData name="Mariëlle  Huisman" userId="55be1199-5f3d-4c54-9c78-5059b7043508" providerId="ADAL" clId="{2483E618-41CB-4950-A4BF-C6A534CF94D9}" dt="2020-10-06T10:29:21.208" v="989" actId="14100"/>
          <ac:picMkLst>
            <pc:docMk/>
            <pc:sldMk cId="245181023" sldId="422"/>
            <ac:picMk id="7" creationId="{9E243E7E-4F26-4E53-904B-AEEC7CE89BEB}"/>
          </ac:picMkLst>
        </pc:picChg>
        <pc:picChg chg="add mod">
          <ac:chgData name="Mariëlle  Huisman" userId="55be1199-5f3d-4c54-9c78-5059b7043508" providerId="ADAL" clId="{2483E618-41CB-4950-A4BF-C6A534CF94D9}" dt="2020-10-06T10:28:11.216" v="981" actId="1076"/>
          <ac:picMkLst>
            <pc:docMk/>
            <pc:sldMk cId="245181023" sldId="422"/>
            <ac:picMk id="8" creationId="{F6414178-9A66-4909-A150-0F167ED8C066}"/>
          </ac:picMkLst>
        </pc:picChg>
        <pc:picChg chg="add mod">
          <ac:chgData name="Mariëlle  Huisman" userId="55be1199-5f3d-4c54-9c78-5059b7043508" providerId="ADAL" clId="{2483E618-41CB-4950-A4BF-C6A534CF94D9}" dt="2020-10-06T10:28:37.184" v="983" actId="1076"/>
          <ac:picMkLst>
            <pc:docMk/>
            <pc:sldMk cId="245181023" sldId="422"/>
            <ac:picMk id="9" creationId="{01EE43A2-DD3E-44EA-9A39-D24D35831806}"/>
          </ac:picMkLst>
        </pc:picChg>
        <pc:picChg chg="add mod">
          <ac:chgData name="Mariëlle  Huisman" userId="55be1199-5f3d-4c54-9c78-5059b7043508" providerId="ADAL" clId="{2483E618-41CB-4950-A4BF-C6A534CF94D9}" dt="2020-10-06T10:29:27.904" v="991" actId="1076"/>
          <ac:picMkLst>
            <pc:docMk/>
            <pc:sldMk cId="245181023" sldId="422"/>
            <ac:picMk id="10" creationId="{F56336AB-12DB-4B5C-AB3A-59A19D085A45}"/>
          </ac:picMkLst>
        </pc:picChg>
        <pc:picChg chg="add mod">
          <ac:chgData name="Mariëlle  Huisman" userId="55be1199-5f3d-4c54-9c78-5059b7043508" providerId="ADAL" clId="{2483E618-41CB-4950-A4BF-C6A534CF94D9}" dt="2020-10-06T10:29:24.661" v="990" actId="1076"/>
          <ac:picMkLst>
            <pc:docMk/>
            <pc:sldMk cId="245181023" sldId="422"/>
            <ac:picMk id="11" creationId="{A596E9DD-E503-43E5-B569-C9033CBB9BED}"/>
          </ac:picMkLst>
        </pc:picChg>
        <pc:picChg chg="add mod">
          <ac:chgData name="Mariëlle  Huisman" userId="55be1199-5f3d-4c54-9c78-5059b7043508" providerId="ADAL" clId="{2483E618-41CB-4950-A4BF-C6A534CF94D9}" dt="2020-10-06T10:30:08.679" v="993" actId="1076"/>
          <ac:picMkLst>
            <pc:docMk/>
            <pc:sldMk cId="245181023" sldId="422"/>
            <ac:picMk id="12" creationId="{49D719A1-A623-4803-A38E-FD3AB03FF7CA}"/>
          </ac:picMkLst>
        </pc:picChg>
        <pc:picChg chg="add mod">
          <ac:chgData name="Mariëlle  Huisman" userId="55be1199-5f3d-4c54-9c78-5059b7043508" providerId="ADAL" clId="{2483E618-41CB-4950-A4BF-C6A534CF94D9}" dt="2020-10-06T10:30:48.472" v="995" actId="1076"/>
          <ac:picMkLst>
            <pc:docMk/>
            <pc:sldMk cId="245181023" sldId="422"/>
            <ac:picMk id="13" creationId="{D12BE0C4-2E95-42A7-94D8-F7ED49EDC816}"/>
          </ac:picMkLst>
        </pc:picChg>
      </pc:sldChg>
      <pc:sldChg chg="modSp">
        <pc:chgData name="Mariëlle  Huisman" userId="55be1199-5f3d-4c54-9c78-5059b7043508" providerId="ADAL" clId="{2483E618-41CB-4950-A4BF-C6A534CF94D9}" dt="2020-10-06T10:04:34.149" v="742" actId="20577"/>
        <pc:sldMkLst>
          <pc:docMk/>
          <pc:sldMk cId="2599722741" sldId="423"/>
        </pc:sldMkLst>
        <pc:spChg chg="mod">
          <ac:chgData name="Mariëlle  Huisman" userId="55be1199-5f3d-4c54-9c78-5059b7043508" providerId="ADAL" clId="{2483E618-41CB-4950-A4BF-C6A534CF94D9}" dt="2020-10-06T10:04:34.149" v="742" actId="20577"/>
          <ac:spMkLst>
            <pc:docMk/>
            <pc:sldMk cId="2599722741" sldId="423"/>
            <ac:spMk id="2" creationId="{C7AD80A8-38CE-441F-9255-20D9E9C99D8D}"/>
          </ac:spMkLst>
        </pc:spChg>
      </pc:sldChg>
      <pc:sldChg chg="modSp">
        <pc:chgData name="Mariëlle  Huisman" userId="55be1199-5f3d-4c54-9c78-5059b7043508" providerId="ADAL" clId="{2483E618-41CB-4950-A4BF-C6A534CF94D9}" dt="2020-10-06T10:54:16.304" v="1477" actId="20577"/>
        <pc:sldMkLst>
          <pc:docMk/>
          <pc:sldMk cId="3571013113" sldId="425"/>
        </pc:sldMkLst>
        <pc:spChg chg="mod">
          <ac:chgData name="Mariëlle  Huisman" userId="55be1199-5f3d-4c54-9c78-5059b7043508" providerId="ADAL" clId="{2483E618-41CB-4950-A4BF-C6A534CF94D9}" dt="2020-10-06T10:54:16.304" v="1477" actId="20577"/>
          <ac:spMkLst>
            <pc:docMk/>
            <pc:sldMk cId="3571013113" sldId="425"/>
            <ac:spMk id="2" creationId="{C7AD80A8-38CE-441F-9255-20D9E9C99D8D}"/>
          </ac:spMkLst>
        </pc:spChg>
      </pc:sldChg>
      <pc:sldChg chg="addSp delSp modSp add">
        <pc:chgData name="Mariëlle  Huisman" userId="55be1199-5f3d-4c54-9c78-5059b7043508" providerId="ADAL" clId="{2483E618-41CB-4950-A4BF-C6A534CF94D9}" dt="2020-10-06T10:36:11.471" v="1014" actId="1076"/>
        <pc:sldMkLst>
          <pc:docMk/>
          <pc:sldMk cId="1115385645" sldId="426"/>
        </pc:sldMkLst>
        <pc:picChg chg="del">
          <ac:chgData name="Mariëlle  Huisman" userId="55be1199-5f3d-4c54-9c78-5059b7043508" providerId="ADAL" clId="{2483E618-41CB-4950-A4BF-C6A534CF94D9}" dt="2020-10-06T10:35:28.241" v="1008" actId="478"/>
          <ac:picMkLst>
            <pc:docMk/>
            <pc:sldMk cId="1115385645" sldId="426"/>
            <ac:picMk id="2" creationId="{EA9880D1-8663-4FBA-862C-61DF88EAD53F}"/>
          </ac:picMkLst>
        </pc:picChg>
        <pc:picChg chg="add mod">
          <ac:chgData name="Mariëlle  Huisman" userId="55be1199-5f3d-4c54-9c78-5059b7043508" providerId="ADAL" clId="{2483E618-41CB-4950-A4BF-C6A534CF94D9}" dt="2020-10-06T10:35:34.063" v="1010" actId="1076"/>
          <ac:picMkLst>
            <pc:docMk/>
            <pc:sldMk cId="1115385645" sldId="426"/>
            <ac:picMk id="3" creationId="{88FE6386-1241-486C-AE8C-0A7D3AC1A31D}"/>
          </ac:picMkLst>
        </pc:picChg>
        <pc:picChg chg="add mod">
          <ac:chgData name="Mariëlle  Huisman" userId="55be1199-5f3d-4c54-9c78-5059b7043508" providerId="ADAL" clId="{2483E618-41CB-4950-A4BF-C6A534CF94D9}" dt="2020-10-06T10:36:11.471" v="1014" actId="1076"/>
          <ac:picMkLst>
            <pc:docMk/>
            <pc:sldMk cId="1115385645" sldId="426"/>
            <ac:picMk id="6" creationId="{8AFAEA4A-0E10-4025-9097-149A9B869FAE}"/>
          </ac:picMkLst>
        </pc:picChg>
      </pc:sldChg>
      <pc:sldChg chg="add del">
        <pc:chgData name="Mariëlle  Huisman" userId="55be1199-5f3d-4c54-9c78-5059b7043508" providerId="ADAL" clId="{2483E618-41CB-4950-A4BF-C6A534CF94D9}" dt="2020-10-06T10:45:08.225" v="1051" actId="2696"/>
        <pc:sldMkLst>
          <pc:docMk/>
          <pc:sldMk cId="1667755003" sldId="427"/>
        </pc:sldMkLst>
      </pc:sldChg>
      <pc:sldChg chg="addSp delSp modSp add">
        <pc:chgData name="Mariëlle  Huisman" userId="55be1199-5f3d-4c54-9c78-5059b7043508" providerId="ADAL" clId="{2483E618-41CB-4950-A4BF-C6A534CF94D9}" dt="2020-10-06T10:48:26.341" v="1162" actId="14100"/>
        <pc:sldMkLst>
          <pc:docMk/>
          <pc:sldMk cId="3761439285" sldId="427"/>
        </pc:sldMkLst>
        <pc:spChg chg="mod">
          <ac:chgData name="Mariëlle  Huisman" userId="55be1199-5f3d-4c54-9c78-5059b7043508" providerId="ADAL" clId="{2483E618-41CB-4950-A4BF-C6A534CF94D9}" dt="2020-10-06T10:47:15.943" v="1161" actId="20577"/>
          <ac:spMkLst>
            <pc:docMk/>
            <pc:sldMk cId="3761439285" sldId="427"/>
            <ac:spMk id="2" creationId="{815BB0D0-D031-48F9-9A76-0CA2CF76A6E1}"/>
          </ac:spMkLst>
        </pc:spChg>
        <pc:picChg chg="add mod">
          <ac:chgData name="Mariëlle  Huisman" userId="55be1199-5f3d-4c54-9c78-5059b7043508" providerId="ADAL" clId="{2483E618-41CB-4950-A4BF-C6A534CF94D9}" dt="2020-10-06T10:48:26.341" v="1162" actId="14100"/>
          <ac:picMkLst>
            <pc:docMk/>
            <pc:sldMk cId="3761439285" sldId="427"/>
            <ac:picMk id="3" creationId="{4A409835-6F22-438F-90F4-637CF5FFD906}"/>
          </ac:picMkLst>
        </pc:picChg>
        <pc:picChg chg="del">
          <ac:chgData name="Mariëlle  Huisman" userId="55be1199-5f3d-4c54-9c78-5059b7043508" providerId="ADAL" clId="{2483E618-41CB-4950-A4BF-C6A534CF94D9}" dt="2020-10-06T10:47:00.022" v="1127" actId="478"/>
          <ac:picMkLst>
            <pc:docMk/>
            <pc:sldMk cId="3761439285" sldId="427"/>
            <ac:picMk id="4" creationId="{1F0593EC-AFBD-49B7-BEE0-E58669FB3BD1}"/>
          </ac:picMkLst>
        </pc:picChg>
      </pc:sldChg>
      <pc:sldChg chg="addSp delSp modSp add ord">
        <pc:chgData name="Mariëlle  Huisman" userId="55be1199-5f3d-4c54-9c78-5059b7043508" providerId="ADAL" clId="{2483E618-41CB-4950-A4BF-C6A534CF94D9}" dt="2020-10-06T10:50:51.423" v="1397" actId="20577"/>
        <pc:sldMkLst>
          <pc:docMk/>
          <pc:sldMk cId="4259501424" sldId="428"/>
        </pc:sldMkLst>
        <pc:spChg chg="mod">
          <ac:chgData name="Mariëlle  Huisman" userId="55be1199-5f3d-4c54-9c78-5059b7043508" providerId="ADAL" clId="{2483E618-41CB-4950-A4BF-C6A534CF94D9}" dt="2020-10-06T10:50:51.423" v="1397" actId="20577"/>
          <ac:spMkLst>
            <pc:docMk/>
            <pc:sldMk cId="4259501424" sldId="428"/>
            <ac:spMk id="2" creationId="{815BB0D0-D031-48F9-9A76-0CA2CF76A6E1}"/>
          </ac:spMkLst>
        </pc:spChg>
        <pc:spChg chg="add mod">
          <ac:chgData name="Mariëlle  Huisman" userId="55be1199-5f3d-4c54-9c78-5059b7043508" providerId="ADAL" clId="{2483E618-41CB-4950-A4BF-C6A534CF94D9}" dt="2020-10-06T10:50:18.214" v="1361" actId="1076"/>
          <ac:spMkLst>
            <pc:docMk/>
            <pc:sldMk cId="4259501424" sldId="428"/>
            <ac:spMk id="4" creationId="{67D5D7DD-48A2-44B4-BCB7-5DB9471053DC}"/>
          </ac:spMkLst>
        </pc:spChg>
        <pc:picChg chg="del">
          <ac:chgData name="Mariëlle  Huisman" userId="55be1199-5f3d-4c54-9c78-5059b7043508" providerId="ADAL" clId="{2483E618-41CB-4950-A4BF-C6A534CF94D9}" dt="2020-10-06T10:48:32.504" v="1164" actId="478"/>
          <ac:picMkLst>
            <pc:docMk/>
            <pc:sldMk cId="4259501424" sldId="428"/>
            <ac:picMk id="3" creationId="{4A409835-6F22-438F-90F4-637CF5FFD906}"/>
          </ac:picMkLst>
        </pc:picChg>
      </pc:sldChg>
    </pc:docChg>
  </pc:docChgLst>
  <pc:docChgLst>
    <pc:chgData name="Mariëlle  Huisman" userId="55be1199-5f3d-4c54-9c78-5059b7043508" providerId="ADAL" clId="{CFD310E3-8444-4B41-8ABF-186A7D6A8C3F}"/>
    <pc:docChg chg="undo custSel addSld modSld sldOrd">
      <pc:chgData name="Mariëlle  Huisman" userId="55be1199-5f3d-4c54-9c78-5059b7043508" providerId="ADAL" clId="{CFD310E3-8444-4B41-8ABF-186A7D6A8C3F}" dt="2020-10-07T07:12:38.739" v="646" actId="255"/>
      <pc:docMkLst>
        <pc:docMk/>
      </pc:docMkLst>
      <pc:sldChg chg="ord">
        <pc:chgData name="Mariëlle  Huisman" userId="55be1199-5f3d-4c54-9c78-5059b7043508" providerId="ADAL" clId="{CFD310E3-8444-4B41-8ABF-186A7D6A8C3F}" dt="2020-10-07T07:01:04.403" v="199"/>
        <pc:sldMkLst>
          <pc:docMk/>
          <pc:sldMk cId="3969072541" sldId="265"/>
        </pc:sldMkLst>
      </pc:sldChg>
      <pc:sldChg chg="addSp modSp">
        <pc:chgData name="Mariëlle  Huisman" userId="55be1199-5f3d-4c54-9c78-5059b7043508" providerId="ADAL" clId="{CFD310E3-8444-4B41-8ABF-186A7D6A8C3F}" dt="2020-10-07T06:59:33.575" v="125" actId="1076"/>
        <pc:sldMkLst>
          <pc:docMk/>
          <pc:sldMk cId="3330939470" sldId="276"/>
        </pc:sldMkLst>
        <pc:spChg chg="mod">
          <ac:chgData name="Mariëlle  Huisman" userId="55be1199-5f3d-4c54-9c78-5059b7043508" providerId="ADAL" clId="{CFD310E3-8444-4B41-8ABF-186A7D6A8C3F}" dt="2020-10-07T06:59:18.462" v="120" actId="20577"/>
          <ac:spMkLst>
            <pc:docMk/>
            <pc:sldMk cId="3330939470" sldId="276"/>
            <ac:spMk id="3" creationId="{A709816C-9DF4-4DB5-876C-587C5F4F7B3B}"/>
          </ac:spMkLst>
        </pc:spChg>
        <pc:picChg chg="add mod">
          <ac:chgData name="Mariëlle  Huisman" userId="55be1199-5f3d-4c54-9c78-5059b7043508" providerId="ADAL" clId="{CFD310E3-8444-4B41-8ABF-186A7D6A8C3F}" dt="2020-10-07T06:59:33.575" v="125" actId="1076"/>
          <ac:picMkLst>
            <pc:docMk/>
            <pc:sldMk cId="3330939470" sldId="276"/>
            <ac:picMk id="4" creationId="{E96B30F1-CADD-4B1E-8A14-E07C9DB83B48}"/>
          </ac:picMkLst>
        </pc:picChg>
      </pc:sldChg>
      <pc:sldChg chg="modSp ord">
        <pc:chgData name="Mariëlle  Huisman" userId="55be1199-5f3d-4c54-9c78-5059b7043508" providerId="ADAL" clId="{CFD310E3-8444-4B41-8ABF-186A7D6A8C3F}" dt="2020-10-07T07:01:27.909" v="207"/>
        <pc:sldMkLst>
          <pc:docMk/>
          <pc:sldMk cId="2951544650" sldId="281"/>
        </pc:sldMkLst>
        <pc:spChg chg="mod">
          <ac:chgData name="Mariëlle  Huisman" userId="55be1199-5f3d-4c54-9c78-5059b7043508" providerId="ADAL" clId="{CFD310E3-8444-4B41-8ABF-186A7D6A8C3F}" dt="2020-10-07T07:01:19.700" v="205" actId="20577"/>
          <ac:spMkLst>
            <pc:docMk/>
            <pc:sldMk cId="2951544650" sldId="281"/>
            <ac:spMk id="2" creationId="{D8A1F3E1-9CC6-4D07-A34F-617901684EED}"/>
          </ac:spMkLst>
        </pc:spChg>
      </pc:sldChg>
      <pc:sldChg chg="addSp delSp modSp">
        <pc:chgData name="Mariëlle  Huisman" userId="55be1199-5f3d-4c54-9c78-5059b7043508" providerId="ADAL" clId="{CFD310E3-8444-4B41-8ABF-186A7D6A8C3F}" dt="2020-10-07T06:52:32.223" v="44" actId="1076"/>
        <pc:sldMkLst>
          <pc:docMk/>
          <pc:sldMk cId="97584076" sldId="420"/>
        </pc:sldMkLst>
        <pc:picChg chg="mod">
          <ac:chgData name="Mariëlle  Huisman" userId="55be1199-5f3d-4c54-9c78-5059b7043508" providerId="ADAL" clId="{CFD310E3-8444-4B41-8ABF-186A7D6A8C3F}" dt="2020-10-07T06:52:15.170" v="36" actId="1076"/>
          <ac:picMkLst>
            <pc:docMk/>
            <pc:sldMk cId="97584076" sldId="420"/>
            <ac:picMk id="2" creationId="{EA9880D1-8663-4FBA-862C-61DF88EAD53F}"/>
          </ac:picMkLst>
        </pc:picChg>
        <pc:picChg chg="add mod">
          <ac:chgData name="Mariëlle  Huisman" userId="55be1199-5f3d-4c54-9c78-5059b7043508" providerId="ADAL" clId="{CFD310E3-8444-4B41-8ABF-186A7D6A8C3F}" dt="2020-10-07T06:52:25.943" v="43" actId="1076"/>
          <ac:picMkLst>
            <pc:docMk/>
            <pc:sldMk cId="97584076" sldId="420"/>
            <ac:picMk id="3" creationId="{1B15B178-707F-44E7-BC73-520DFA107043}"/>
          </ac:picMkLst>
        </pc:picChg>
        <pc:picChg chg="mod">
          <ac:chgData name="Mariëlle  Huisman" userId="55be1199-5f3d-4c54-9c78-5059b7043508" providerId="ADAL" clId="{CFD310E3-8444-4B41-8ABF-186A7D6A8C3F}" dt="2020-10-07T06:51:39.456" v="23" actId="1076"/>
          <ac:picMkLst>
            <pc:docMk/>
            <pc:sldMk cId="97584076" sldId="420"/>
            <ac:picMk id="5" creationId="{84467564-73BC-41CB-87E5-823B65E377E9}"/>
          </ac:picMkLst>
        </pc:picChg>
        <pc:picChg chg="mod">
          <ac:chgData name="Mariëlle  Huisman" userId="55be1199-5f3d-4c54-9c78-5059b7043508" providerId="ADAL" clId="{CFD310E3-8444-4B41-8ABF-186A7D6A8C3F}" dt="2020-10-07T06:52:18.571" v="39" actId="1076"/>
          <ac:picMkLst>
            <pc:docMk/>
            <pc:sldMk cId="97584076" sldId="420"/>
            <ac:picMk id="6" creationId="{35D44D43-10D0-4FB5-AF38-9307756F70EE}"/>
          </ac:picMkLst>
        </pc:picChg>
        <pc:picChg chg="mod">
          <ac:chgData name="Mariëlle  Huisman" userId="55be1199-5f3d-4c54-9c78-5059b7043508" providerId="ADAL" clId="{CFD310E3-8444-4B41-8ABF-186A7D6A8C3F}" dt="2020-10-07T06:52:20.223" v="40" actId="1076"/>
          <ac:picMkLst>
            <pc:docMk/>
            <pc:sldMk cId="97584076" sldId="420"/>
            <ac:picMk id="8" creationId="{B7DAA0E1-9DE6-4DB2-BA6C-50CAEB3E3D2D}"/>
          </ac:picMkLst>
        </pc:picChg>
        <pc:picChg chg="mod">
          <ac:chgData name="Mariëlle  Huisman" userId="55be1199-5f3d-4c54-9c78-5059b7043508" providerId="ADAL" clId="{CFD310E3-8444-4B41-8ABF-186A7D6A8C3F}" dt="2020-10-07T06:52:32.223" v="44" actId="1076"/>
          <ac:picMkLst>
            <pc:docMk/>
            <pc:sldMk cId="97584076" sldId="420"/>
            <ac:picMk id="9" creationId="{C3416DF1-2F17-4838-A63B-E63EFE69B727}"/>
          </ac:picMkLst>
        </pc:picChg>
        <pc:picChg chg="del">
          <ac:chgData name="Mariëlle  Huisman" userId="55be1199-5f3d-4c54-9c78-5059b7043508" providerId="ADAL" clId="{CFD310E3-8444-4B41-8ABF-186A7D6A8C3F}" dt="2020-10-07T06:51:33.141" v="21" actId="478"/>
          <ac:picMkLst>
            <pc:docMk/>
            <pc:sldMk cId="97584076" sldId="420"/>
            <ac:picMk id="12" creationId="{99EDADF9-EAFD-4225-9A13-055306DB475E}"/>
          </ac:picMkLst>
        </pc:picChg>
        <pc:picChg chg="mod">
          <ac:chgData name="Mariëlle  Huisman" userId="55be1199-5f3d-4c54-9c78-5059b7043508" providerId="ADAL" clId="{CFD310E3-8444-4B41-8ABF-186A7D6A8C3F}" dt="2020-10-07T06:51:55.752" v="28" actId="1076"/>
          <ac:picMkLst>
            <pc:docMk/>
            <pc:sldMk cId="97584076" sldId="420"/>
            <ac:picMk id="13" creationId="{4359687E-008F-4B11-B7ED-11ACF48D5F0C}"/>
          </ac:picMkLst>
        </pc:picChg>
      </pc:sldChg>
      <pc:sldChg chg="modSp">
        <pc:chgData name="Mariëlle  Huisman" userId="55be1199-5f3d-4c54-9c78-5059b7043508" providerId="ADAL" clId="{CFD310E3-8444-4B41-8ABF-186A7D6A8C3F}" dt="2020-10-07T06:59:47.432" v="127" actId="14100"/>
        <pc:sldMkLst>
          <pc:docMk/>
          <pc:sldMk cId="245181023" sldId="422"/>
        </pc:sldMkLst>
        <pc:picChg chg="mod">
          <ac:chgData name="Mariëlle  Huisman" userId="55be1199-5f3d-4c54-9c78-5059b7043508" providerId="ADAL" clId="{CFD310E3-8444-4B41-8ABF-186A7D6A8C3F}" dt="2020-10-07T06:59:47.432" v="127" actId="14100"/>
          <ac:picMkLst>
            <pc:docMk/>
            <pc:sldMk cId="245181023" sldId="422"/>
            <ac:picMk id="9" creationId="{01EE43A2-DD3E-44EA-9A39-D24D35831806}"/>
          </ac:picMkLst>
        </pc:picChg>
      </pc:sldChg>
      <pc:sldChg chg="modSp">
        <pc:chgData name="Mariëlle  Huisman" userId="55be1199-5f3d-4c54-9c78-5059b7043508" providerId="ADAL" clId="{CFD310E3-8444-4B41-8ABF-186A7D6A8C3F}" dt="2020-10-07T07:07:06.677" v="589" actId="6549"/>
        <pc:sldMkLst>
          <pc:docMk/>
          <pc:sldMk cId="2599722741" sldId="423"/>
        </pc:sldMkLst>
        <pc:spChg chg="mod">
          <ac:chgData name="Mariëlle  Huisman" userId="55be1199-5f3d-4c54-9c78-5059b7043508" providerId="ADAL" clId="{CFD310E3-8444-4B41-8ABF-186A7D6A8C3F}" dt="2020-10-07T07:07:06.677" v="589" actId="6549"/>
          <ac:spMkLst>
            <pc:docMk/>
            <pc:sldMk cId="2599722741" sldId="423"/>
            <ac:spMk id="2" creationId="{C7AD80A8-38CE-441F-9255-20D9E9C99D8D}"/>
          </ac:spMkLst>
        </pc:spChg>
      </pc:sldChg>
      <pc:sldChg chg="modSp">
        <pc:chgData name="Mariëlle  Huisman" userId="55be1199-5f3d-4c54-9c78-5059b7043508" providerId="ADAL" clId="{CFD310E3-8444-4B41-8ABF-186A7D6A8C3F}" dt="2020-10-07T07:00:51.044" v="196" actId="20577"/>
        <pc:sldMkLst>
          <pc:docMk/>
          <pc:sldMk cId="3571013113" sldId="425"/>
        </pc:sldMkLst>
        <pc:spChg chg="mod">
          <ac:chgData name="Mariëlle  Huisman" userId="55be1199-5f3d-4c54-9c78-5059b7043508" providerId="ADAL" clId="{CFD310E3-8444-4B41-8ABF-186A7D6A8C3F}" dt="2020-10-07T07:00:51.044" v="196" actId="20577"/>
          <ac:spMkLst>
            <pc:docMk/>
            <pc:sldMk cId="3571013113" sldId="425"/>
            <ac:spMk id="2" creationId="{C7AD80A8-38CE-441F-9255-20D9E9C99D8D}"/>
          </ac:spMkLst>
        </pc:spChg>
      </pc:sldChg>
      <pc:sldChg chg="addSp delSp modSp ord">
        <pc:chgData name="Mariëlle  Huisman" userId="55be1199-5f3d-4c54-9c78-5059b7043508" providerId="ADAL" clId="{CFD310E3-8444-4B41-8ABF-186A7D6A8C3F}" dt="2020-10-07T06:58:52.223" v="116"/>
        <pc:sldMkLst>
          <pc:docMk/>
          <pc:sldMk cId="1115385645" sldId="426"/>
        </pc:sldMkLst>
        <pc:spChg chg="mod">
          <ac:chgData name="Mariëlle  Huisman" userId="55be1199-5f3d-4c54-9c78-5059b7043508" providerId="ADAL" clId="{CFD310E3-8444-4B41-8ABF-186A7D6A8C3F}" dt="2020-10-07T06:52:49.540" v="78" actId="20577"/>
          <ac:spMkLst>
            <pc:docMk/>
            <pc:sldMk cId="1115385645" sldId="426"/>
            <ac:spMk id="4" creationId="{E2168A7E-2364-4BA4-A7F2-AA1A534A0DC5}"/>
          </ac:spMkLst>
        </pc:spChg>
        <pc:picChg chg="add mod">
          <ac:chgData name="Mariëlle  Huisman" userId="55be1199-5f3d-4c54-9c78-5059b7043508" providerId="ADAL" clId="{CFD310E3-8444-4B41-8ABF-186A7D6A8C3F}" dt="2020-10-07T06:57:31.028" v="101" actId="1076"/>
          <ac:picMkLst>
            <pc:docMk/>
            <pc:sldMk cId="1115385645" sldId="426"/>
            <ac:picMk id="2" creationId="{08270EE5-8C1C-42BC-AECF-DEB7E104E2F4}"/>
          </ac:picMkLst>
        </pc:picChg>
        <pc:picChg chg="del">
          <ac:chgData name="Mariëlle  Huisman" userId="55be1199-5f3d-4c54-9c78-5059b7043508" providerId="ADAL" clId="{CFD310E3-8444-4B41-8ABF-186A7D6A8C3F}" dt="2020-10-07T06:52:38.763" v="45" actId="478"/>
          <ac:picMkLst>
            <pc:docMk/>
            <pc:sldMk cId="1115385645" sldId="426"/>
            <ac:picMk id="3" creationId="{88FE6386-1241-486C-AE8C-0A7D3AC1A31D}"/>
          </ac:picMkLst>
        </pc:picChg>
        <pc:picChg chg="del mod">
          <ac:chgData name="Mariëlle  Huisman" userId="55be1199-5f3d-4c54-9c78-5059b7043508" providerId="ADAL" clId="{CFD310E3-8444-4B41-8ABF-186A7D6A8C3F}" dt="2020-10-07T06:52:40.548" v="48" actId="478"/>
          <ac:picMkLst>
            <pc:docMk/>
            <pc:sldMk cId="1115385645" sldId="426"/>
            <ac:picMk id="5" creationId="{84467564-73BC-41CB-87E5-823B65E377E9}"/>
          </ac:picMkLst>
        </pc:picChg>
        <pc:picChg chg="del">
          <ac:chgData name="Mariëlle  Huisman" userId="55be1199-5f3d-4c54-9c78-5059b7043508" providerId="ADAL" clId="{CFD310E3-8444-4B41-8ABF-186A7D6A8C3F}" dt="2020-10-07T06:52:39.743" v="46" actId="478"/>
          <ac:picMkLst>
            <pc:docMk/>
            <pc:sldMk cId="1115385645" sldId="426"/>
            <ac:picMk id="6" creationId="{8AFAEA4A-0E10-4025-9097-149A9B869FAE}"/>
          </ac:picMkLst>
        </pc:picChg>
        <pc:picChg chg="add mod">
          <ac:chgData name="Mariëlle  Huisman" userId="55be1199-5f3d-4c54-9c78-5059b7043508" providerId="ADAL" clId="{CFD310E3-8444-4B41-8ABF-186A7D6A8C3F}" dt="2020-10-07T06:58:47.826" v="115" actId="1076"/>
          <ac:picMkLst>
            <pc:docMk/>
            <pc:sldMk cId="1115385645" sldId="426"/>
            <ac:picMk id="7" creationId="{44BE9C7A-7A9F-4262-8379-AAD0590C5EDA}"/>
          </ac:picMkLst>
        </pc:picChg>
        <pc:picChg chg="add mod">
          <ac:chgData name="Mariëlle  Huisman" userId="55be1199-5f3d-4c54-9c78-5059b7043508" providerId="ADAL" clId="{CFD310E3-8444-4B41-8ABF-186A7D6A8C3F}" dt="2020-10-07T06:55:46.701" v="90" actId="1076"/>
          <ac:picMkLst>
            <pc:docMk/>
            <pc:sldMk cId="1115385645" sldId="426"/>
            <ac:picMk id="8" creationId="{2F9C7D66-D542-40B4-A14A-9E8709F345A2}"/>
          </ac:picMkLst>
        </pc:picChg>
        <pc:picChg chg="add mod">
          <ac:chgData name="Mariëlle  Huisman" userId="55be1199-5f3d-4c54-9c78-5059b7043508" providerId="ADAL" clId="{CFD310E3-8444-4B41-8ABF-186A7D6A8C3F}" dt="2020-10-07T06:57:22.808" v="99" actId="1076"/>
          <ac:picMkLst>
            <pc:docMk/>
            <pc:sldMk cId="1115385645" sldId="426"/>
            <ac:picMk id="9" creationId="{4D3572C6-65D4-44EE-B4BC-A60CA89B47B4}"/>
          </ac:picMkLst>
        </pc:picChg>
        <pc:picChg chg="add mod">
          <ac:chgData name="Mariëlle  Huisman" userId="55be1199-5f3d-4c54-9c78-5059b7043508" providerId="ADAL" clId="{CFD310E3-8444-4B41-8ABF-186A7D6A8C3F}" dt="2020-10-07T06:58:27.267" v="108" actId="1076"/>
          <ac:picMkLst>
            <pc:docMk/>
            <pc:sldMk cId="1115385645" sldId="426"/>
            <ac:picMk id="10" creationId="{89288617-1B6F-4D74-A0F3-1B81EAD03EC2}"/>
          </ac:picMkLst>
        </pc:picChg>
      </pc:sldChg>
      <pc:sldChg chg="ord">
        <pc:chgData name="Mariëlle  Huisman" userId="55be1199-5f3d-4c54-9c78-5059b7043508" providerId="ADAL" clId="{CFD310E3-8444-4B41-8ABF-186A7D6A8C3F}" dt="2020-10-07T07:01:01.732" v="197"/>
        <pc:sldMkLst>
          <pc:docMk/>
          <pc:sldMk cId="3761439285" sldId="427"/>
        </pc:sldMkLst>
      </pc:sldChg>
      <pc:sldChg chg="ord">
        <pc:chgData name="Mariëlle  Huisman" userId="55be1199-5f3d-4c54-9c78-5059b7043508" providerId="ADAL" clId="{CFD310E3-8444-4B41-8ABF-186A7D6A8C3F}" dt="2020-10-07T07:01:03.002" v="198"/>
        <pc:sldMkLst>
          <pc:docMk/>
          <pc:sldMk cId="4259501424" sldId="428"/>
        </pc:sldMkLst>
      </pc:sldChg>
      <pc:sldChg chg="add">
        <pc:chgData name="Mariëlle  Huisman" userId="55be1199-5f3d-4c54-9c78-5059b7043508" providerId="ADAL" clId="{CFD310E3-8444-4B41-8ABF-186A7D6A8C3F}" dt="2020-10-07T06:59:07.805" v="117"/>
        <pc:sldMkLst>
          <pc:docMk/>
          <pc:sldMk cId="1608672365" sldId="429"/>
        </pc:sldMkLst>
      </pc:sldChg>
      <pc:sldChg chg="addSp delSp modSp add">
        <pc:chgData name="Mariëlle  Huisman" userId="55be1199-5f3d-4c54-9c78-5059b7043508" providerId="ADAL" clId="{CFD310E3-8444-4B41-8ABF-186A7D6A8C3F}" dt="2020-10-07T07:09:08.580" v="629" actId="1076"/>
        <pc:sldMkLst>
          <pc:docMk/>
          <pc:sldMk cId="1389152627" sldId="430"/>
        </pc:sldMkLst>
        <pc:spChg chg="mod">
          <ac:chgData name="Mariëlle  Huisman" userId="55be1199-5f3d-4c54-9c78-5059b7043508" providerId="ADAL" clId="{CFD310E3-8444-4B41-8ABF-186A7D6A8C3F}" dt="2020-10-07T07:06:51.891" v="588" actId="113"/>
          <ac:spMkLst>
            <pc:docMk/>
            <pc:sldMk cId="1389152627" sldId="430"/>
            <ac:spMk id="2" creationId="{D8A1F3E1-9CC6-4D07-A34F-617901684EED}"/>
          </ac:spMkLst>
        </pc:spChg>
        <pc:spChg chg="add del">
          <ac:chgData name="Mariëlle  Huisman" userId="55be1199-5f3d-4c54-9c78-5059b7043508" providerId="ADAL" clId="{CFD310E3-8444-4B41-8ABF-186A7D6A8C3F}" dt="2020-10-07T07:05:56.372" v="560"/>
          <ac:spMkLst>
            <pc:docMk/>
            <pc:sldMk cId="1389152627" sldId="430"/>
            <ac:spMk id="3" creationId="{19778416-3D44-4EFF-9982-1D7A589556A9}"/>
          </ac:spMkLst>
        </pc:spChg>
        <pc:spChg chg="mod">
          <ac:chgData name="Mariëlle  Huisman" userId="55be1199-5f3d-4c54-9c78-5059b7043508" providerId="ADAL" clId="{CFD310E3-8444-4B41-8ABF-186A7D6A8C3F}" dt="2020-10-07T07:09:08.580" v="629" actId="1076"/>
          <ac:spMkLst>
            <pc:docMk/>
            <pc:sldMk cId="1389152627" sldId="430"/>
            <ac:spMk id="6" creationId="{15AB7501-1884-4030-9324-C4B9371C9065}"/>
          </ac:spMkLst>
        </pc:spChg>
        <pc:picChg chg="add mod">
          <ac:chgData name="Mariëlle  Huisman" userId="55be1199-5f3d-4c54-9c78-5059b7043508" providerId="ADAL" clId="{CFD310E3-8444-4B41-8ABF-186A7D6A8C3F}" dt="2020-10-07T07:06:22.387" v="566" actId="1076"/>
          <ac:picMkLst>
            <pc:docMk/>
            <pc:sldMk cId="1389152627" sldId="430"/>
            <ac:picMk id="4" creationId="{FD7A7151-C463-4437-9557-8715D8BDB9C1}"/>
          </ac:picMkLst>
        </pc:picChg>
      </pc:sldChg>
      <pc:sldChg chg="addSp delSp modSp add">
        <pc:chgData name="Mariëlle  Huisman" userId="55be1199-5f3d-4c54-9c78-5059b7043508" providerId="ADAL" clId="{CFD310E3-8444-4B41-8ABF-186A7D6A8C3F}" dt="2020-10-07T07:12:38.739" v="646" actId="255"/>
        <pc:sldMkLst>
          <pc:docMk/>
          <pc:sldMk cId="1248454670" sldId="431"/>
        </pc:sldMkLst>
        <pc:spChg chg="del mod">
          <ac:chgData name="Mariëlle  Huisman" userId="55be1199-5f3d-4c54-9c78-5059b7043508" providerId="ADAL" clId="{CFD310E3-8444-4B41-8ABF-186A7D6A8C3F}" dt="2020-10-07T07:08:14.023" v="594" actId="478"/>
          <ac:spMkLst>
            <pc:docMk/>
            <pc:sldMk cId="1248454670" sldId="431"/>
            <ac:spMk id="2" creationId="{D8A1F3E1-9CC6-4D07-A34F-617901684EED}"/>
          </ac:spMkLst>
        </pc:spChg>
        <pc:spChg chg="add mod">
          <ac:chgData name="Mariëlle  Huisman" userId="55be1199-5f3d-4c54-9c78-5059b7043508" providerId="ADAL" clId="{CFD310E3-8444-4B41-8ABF-186A7D6A8C3F}" dt="2020-10-07T07:12:38.739" v="646" actId="255"/>
          <ac:spMkLst>
            <pc:docMk/>
            <pc:sldMk cId="1248454670" sldId="431"/>
            <ac:spMk id="5" creationId="{CFED65D7-F000-4F22-99F9-1D05E4B529FE}"/>
          </ac:spMkLst>
        </pc:spChg>
        <pc:spChg chg="del">
          <ac:chgData name="Mariëlle  Huisman" userId="55be1199-5f3d-4c54-9c78-5059b7043508" providerId="ADAL" clId="{CFD310E3-8444-4B41-8ABF-186A7D6A8C3F}" dt="2020-10-07T07:08:29.068" v="623" actId="478"/>
          <ac:spMkLst>
            <pc:docMk/>
            <pc:sldMk cId="1248454670" sldId="431"/>
            <ac:spMk id="6" creationId="{15AB7501-1884-4030-9324-C4B9371C9065}"/>
          </ac:spMkLst>
        </pc:spChg>
        <pc:picChg chg="del mod">
          <ac:chgData name="Mariëlle  Huisman" userId="55be1199-5f3d-4c54-9c78-5059b7043508" providerId="ADAL" clId="{CFD310E3-8444-4B41-8ABF-186A7D6A8C3F}" dt="2020-10-07T07:08:09.989" v="592" actId="478"/>
          <ac:picMkLst>
            <pc:docMk/>
            <pc:sldMk cId="1248454670" sldId="431"/>
            <ac:picMk id="4" creationId="{FD7A7151-C463-4437-9557-8715D8BDB9C1}"/>
          </ac:picMkLst>
        </pc:picChg>
        <pc:picChg chg="add mod">
          <ac:chgData name="Mariëlle  Huisman" userId="55be1199-5f3d-4c54-9c78-5059b7043508" providerId="ADAL" clId="{CFD310E3-8444-4B41-8ABF-186A7D6A8C3F}" dt="2020-10-07T07:08:33.757" v="625" actId="14100"/>
          <ac:picMkLst>
            <pc:docMk/>
            <pc:sldMk cId="1248454670" sldId="431"/>
            <ac:picMk id="7" creationId="{7244D4D9-FF85-41B7-92DC-5C822CFB3B91}"/>
          </ac:picMkLst>
        </pc:picChg>
        <pc:picChg chg="add mod">
          <ac:chgData name="Mariëlle  Huisman" userId="55be1199-5f3d-4c54-9c78-5059b7043508" providerId="ADAL" clId="{CFD310E3-8444-4B41-8ABF-186A7D6A8C3F}" dt="2020-10-07T07:08:50.727" v="628" actId="14100"/>
          <ac:picMkLst>
            <pc:docMk/>
            <pc:sldMk cId="1248454670" sldId="431"/>
            <ac:picMk id="8" creationId="{23367847-110A-4C5E-81F5-306F667739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Klei-technieken, Druktechnieken, muziek producen,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54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Klei-technieken, Druktechnieken, muziek producen,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26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Houten kastjes met thema’s, vogelhokjes, beelden van hout, knutselen, </a:t>
            </a:r>
            <a:r>
              <a:rPr lang="nl-NL" dirty="0" err="1"/>
              <a:t>framen</a:t>
            </a:r>
            <a:r>
              <a:rPr lang="nl-NL" dirty="0"/>
              <a:t>, speelgoed maken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67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Bewerkingstechnieken zoals verven en bleken van kleding, naaitechnieken, vilten, weven, beschilderen, stempelen, modeshows organiseren,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66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Levensboeken – Fotoreportages gemaakt door jongeren zelf – foto’s van emoties gebruiken in gesprekken – mensen een podium geven, denk aan </a:t>
            </a:r>
            <a:r>
              <a:rPr lang="nl-NL" dirty="0" err="1"/>
              <a:t>joram</a:t>
            </a:r>
            <a:r>
              <a:rPr lang="nl-NL" dirty="0"/>
              <a:t> krol die thuis- en daklozen fotografeert, instructie boeken maken </a:t>
            </a:r>
            <a:r>
              <a:rPr lang="nl-NL" dirty="0" err="1"/>
              <a:t>bijv</a:t>
            </a:r>
            <a:r>
              <a:rPr lang="nl-NL" dirty="0"/>
              <a:t> een kookboek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5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 lnSpcReduction="10000"/>
          </a:bodyPr>
          <a:lstStyle/>
          <a:p>
            <a:pPr algn="r"/>
            <a:r>
              <a:rPr lang="nl-NL" sz="1600" dirty="0">
                <a:solidFill>
                  <a:srgbClr val="FFFFFF"/>
                </a:solidFill>
              </a:rPr>
              <a:t>LES 4</a:t>
            </a: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MODULE A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5400" b="1" dirty="0">
                <a:solidFill>
                  <a:srgbClr val="FFFFFF"/>
                </a:solidFill>
              </a:rPr>
              <a:t>Basistechniek activiteiten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Textiele werkvormen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A5C7AF1-A31E-4126-860F-F0C13C42E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1219" y="1129514"/>
            <a:ext cx="3028950" cy="1514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4A44B1-4871-4CEF-A614-B96B402E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794" y="2832887"/>
            <a:ext cx="3305175" cy="1381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681FEA8-99B6-45D4-9E93-E23FCBB7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497" y="539157"/>
            <a:ext cx="1542472" cy="21048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4CD43CA-D61E-440F-B94F-3E895AB14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20" y="1780673"/>
            <a:ext cx="4225413" cy="28118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65C3A5A-4416-4CC3-809E-96BE4C19C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8009" y="4592493"/>
            <a:ext cx="2466975" cy="18478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3ECCE5-4CC1-4E83-B34F-C9575C8EB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325" y="3004559"/>
            <a:ext cx="2171700" cy="21050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C4D675-990E-4D24-90CE-2A2B82A64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784" y="4940443"/>
            <a:ext cx="2619375" cy="17430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E8CC7B1-8F56-4CCD-B874-8FF7DD984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6854" y="4835668"/>
            <a:ext cx="2466975" cy="18478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A6BA90D-E545-4DAD-9ED3-00947369B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7039" y="5223183"/>
            <a:ext cx="1371582" cy="13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nl-NL" sz="4800"/>
              <a:t>Digitale fotografie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49ED35-3E1A-4D94-BCA0-628EBBA9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nl-NL" sz="2000"/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B3DF1-4CE5-467E-B70A-27ECFD9FC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8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C5EAB8-A1A2-489F-AA73-FAEB5F810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AD4E8-D34C-4207-9B4A-2A16545EE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C8F4F2-77A4-4BFD-8619-90C54AB45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8AA675-3EE1-4236-8424-4D10147D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44" y="1804306"/>
            <a:ext cx="1518035" cy="20173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821B03A-4B30-4E60-9F94-C48714CFD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2442" cy="23122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254F5C-063F-4290-9B65-D0E35DEB50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07" r="15792" b="2"/>
          <a:stretch/>
        </p:blipFill>
        <p:spPr>
          <a:xfrm>
            <a:off x="6626075" y="4321465"/>
            <a:ext cx="1676976" cy="19842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5E0DC26-3B2F-4043-8442-B41AC745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43349F-7325-472A-AD0B-382C7D8E9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799" y="4507087"/>
            <a:ext cx="2880360" cy="16130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EEF29A-B72E-478E-B83E-AC07B9AF3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183" y="4321465"/>
            <a:ext cx="2880359" cy="19167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2D11FF-CAA0-48A8-A4A9-92814AA39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995" y="2285999"/>
            <a:ext cx="4313052" cy="24153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91D0A58-7393-4E08-8818-A5E88BC10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346" y="732743"/>
            <a:ext cx="2696257" cy="26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774" y="2780792"/>
            <a:ext cx="10607040" cy="1499616"/>
          </a:xfrm>
        </p:spPr>
        <p:txBody>
          <a:bodyPr>
            <a:noAutofit/>
          </a:bodyPr>
          <a:lstStyle/>
          <a:p>
            <a:r>
              <a:rPr lang="nl-NL" sz="3200" dirty="0"/>
              <a:t>			</a:t>
            </a:r>
            <a:br>
              <a:rPr lang="nl-NL" sz="3200" dirty="0"/>
            </a:br>
            <a:r>
              <a:rPr lang="nl-NL" sz="3200" dirty="0"/>
              <a:t>opdracht in de les:</a:t>
            </a:r>
            <a:br>
              <a:rPr lang="nl-NL" sz="3200" b="1" dirty="0"/>
            </a:br>
            <a:r>
              <a:rPr lang="nl-NL" sz="3200" b="1" dirty="0"/>
              <a:t>         ONTWERP JE EIGEN MONDKAPJE </a:t>
            </a:r>
            <a:br>
              <a:rPr lang="nl-NL" sz="3200" b="1" dirty="0"/>
            </a:br>
            <a:r>
              <a:rPr lang="nl-NL" sz="3200" b="1" dirty="0"/>
              <a:t>			</a:t>
            </a:r>
            <a:r>
              <a:rPr lang="nl-NL" sz="1800" dirty="0"/>
              <a:t>(combi tussen tekenen en textiele werkvorm)</a:t>
            </a: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In de les schets/teken je in je art journal </a:t>
            </a:r>
            <a:r>
              <a:rPr lang="nl-NL" sz="3200" b="1" dirty="0"/>
              <a:t>3</a:t>
            </a:r>
            <a:r>
              <a:rPr lang="nl-NL" sz="3200" dirty="0"/>
              <a:t> verschillende mondkapjes en 1 daarvan kies je uit om te laten zien aan het eind van de les (om 10:45 uur)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				+</a:t>
            </a: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15AB7501-1884-4030-9324-C4B9371C9065}"/>
              </a:ext>
            </a:extLst>
          </p:cNvPr>
          <p:cNvSpPr/>
          <p:nvPr/>
        </p:nvSpPr>
        <p:spPr>
          <a:xfrm>
            <a:off x="1416534" y="1488440"/>
            <a:ext cx="75738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7A7151-C463-4437-9557-8715D8BD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49" y="4833953"/>
            <a:ext cx="790110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FED65D7-F000-4F22-99F9-1D05E4B5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je eigen mondkapje </a:t>
            </a:r>
            <a:r>
              <a:rPr lang="nl-NL" sz="1800" dirty="0"/>
              <a:t>(zie wiki </a:t>
            </a:r>
            <a:r>
              <a:rPr lang="nl-NL" sz="1800" dirty="0" err="1"/>
              <a:t>extl</a:t>
            </a:r>
            <a:r>
              <a:rPr lang="nl-NL" sz="1800" dirty="0"/>
              <a:t>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44D4D9-FF85-41B7-92DC-5C822CFB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1" y="1839277"/>
            <a:ext cx="4553712" cy="45537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3367847-110A-4C5E-81F5-306F6677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31" y="1839277"/>
            <a:ext cx="4553712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3" y="711201"/>
            <a:ext cx="942339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Tot </a:t>
            </a:r>
            <a:r>
              <a:rPr lang="en-US" sz="3600" dirty="0" err="1">
                <a:solidFill>
                  <a:schemeClr val="tx1"/>
                </a:solidFill>
              </a:rPr>
              <a:t>volgende</a:t>
            </a:r>
            <a:r>
              <a:rPr lang="en-US" sz="3600" dirty="0">
                <a:solidFill>
                  <a:schemeClr val="tx1"/>
                </a:solidFill>
              </a:rPr>
              <a:t> week!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Dan </a:t>
            </a:r>
            <a:r>
              <a:rPr lang="en-US" sz="3600" dirty="0" err="1">
                <a:solidFill>
                  <a:schemeClr val="tx1"/>
                </a:solidFill>
              </a:rPr>
              <a:t>gaan</a:t>
            </a:r>
            <a:r>
              <a:rPr lang="en-US" sz="3600" dirty="0">
                <a:solidFill>
                  <a:schemeClr val="tx1"/>
                </a:solidFill>
              </a:rPr>
              <a:t> we </a:t>
            </a:r>
            <a:r>
              <a:rPr lang="en-US" sz="3600" dirty="0" err="1">
                <a:solidFill>
                  <a:schemeClr val="tx1"/>
                </a:solidFill>
              </a:rPr>
              <a:t>aan</a:t>
            </a:r>
            <a:r>
              <a:rPr lang="en-US" sz="3600" dirty="0">
                <a:solidFill>
                  <a:schemeClr val="tx1"/>
                </a:solidFill>
              </a:rPr>
              <a:t> de slag met </a:t>
            </a:r>
            <a:r>
              <a:rPr lang="en-US" sz="3600" b="1" dirty="0" err="1">
                <a:solidFill>
                  <a:schemeClr val="tx1"/>
                </a:solidFill>
              </a:rPr>
              <a:t>thema</a:t>
            </a:r>
            <a:r>
              <a:rPr lang="en-US" sz="3600" b="1" dirty="0">
                <a:solidFill>
                  <a:schemeClr val="tx1"/>
                </a:solidFill>
              </a:rPr>
              <a:t> 12 </a:t>
            </a:r>
            <a:r>
              <a:rPr lang="en-US" sz="3600" dirty="0">
                <a:solidFill>
                  <a:schemeClr val="tx1"/>
                </a:solidFill>
              </a:rPr>
              <a:t>– het </a:t>
            </a:r>
            <a:r>
              <a:rPr lang="en-US" sz="3600" dirty="0" err="1">
                <a:solidFill>
                  <a:schemeClr val="tx1"/>
                </a:solidFill>
              </a:rPr>
              <a:t>belang</a:t>
            </a:r>
            <a:r>
              <a:rPr lang="en-US" sz="3600" dirty="0">
                <a:solidFill>
                  <a:schemeClr val="tx1"/>
                </a:solidFill>
              </a:rPr>
              <a:t> van </a:t>
            </a:r>
            <a:r>
              <a:rPr lang="en-US" sz="3600" dirty="0" err="1">
                <a:solidFill>
                  <a:schemeClr val="tx1"/>
                </a:solidFill>
              </a:rPr>
              <a:t>activiteiten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4217"/>
            <a:ext cx="9720072" cy="149961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Methodisch handelen: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0593EC-AFBD-49B7-BEE0-E58669FB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30" y="1101379"/>
            <a:ext cx="7708569" cy="56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75" y="81460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Methodisch handelen bij creatieve activiteiten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3-fasen model: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D5D7DD-48A2-44B4-BCB7-5DB9471053DC}"/>
              </a:ext>
            </a:extLst>
          </p:cNvPr>
          <p:cNvSpPr txBox="1"/>
          <p:nvPr/>
        </p:nvSpPr>
        <p:spPr>
          <a:xfrm>
            <a:off x="2664177" y="2565518"/>
            <a:ext cx="6863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Fase 1: de voorbereiding</a:t>
            </a:r>
          </a:p>
          <a:p>
            <a:endParaRPr lang="nl-NL" sz="4400" dirty="0"/>
          </a:p>
          <a:p>
            <a:r>
              <a:rPr lang="nl-NL" sz="4400" dirty="0"/>
              <a:t>Fase 2: de uitvoering</a:t>
            </a:r>
          </a:p>
          <a:p>
            <a:endParaRPr lang="nl-NL" sz="4400" dirty="0"/>
          </a:p>
          <a:p>
            <a:r>
              <a:rPr lang="nl-NL" sz="4400" dirty="0"/>
              <a:t>Fase 3: de evaluatie </a:t>
            </a:r>
          </a:p>
        </p:txBody>
      </p:sp>
    </p:spTree>
    <p:extLst>
      <p:ext uri="{BB962C8B-B14F-4D97-AF65-F5344CB8AC3E}">
        <p14:creationId xmlns:p14="http://schemas.microsoft.com/office/powerpoint/2010/main" val="425950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4217"/>
            <a:ext cx="9720072" cy="149961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Fase 1: de voorbereiding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409835-6F22-438F-90F4-637CF5FF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276349"/>
            <a:ext cx="7823784" cy="54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83" y="2679192"/>
            <a:ext cx="10607040" cy="1499616"/>
          </a:xfrm>
        </p:spPr>
        <p:txBody>
          <a:bodyPr>
            <a:noAutofit/>
          </a:bodyPr>
          <a:lstStyle/>
          <a:p>
            <a:r>
              <a:rPr lang="nl-NL" sz="3200" b="1" dirty="0"/>
              <a:t>de huiswerkopdracht van deze is: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 lees de theorie uit thema 13 en 14 nogmaals door </a:t>
            </a:r>
            <a:br>
              <a:rPr lang="nl-NL" sz="3200" dirty="0"/>
            </a:br>
            <a:r>
              <a:rPr lang="nl-NL" sz="3200" dirty="0"/>
              <a:t>(BOEK methodieken en begeleiden voor </a:t>
            </a:r>
            <a:r>
              <a:rPr lang="nl-NL" sz="3200" dirty="0" err="1"/>
              <a:t>mz</a:t>
            </a:r>
            <a:r>
              <a:rPr lang="nl-NL" sz="3200" dirty="0"/>
              <a:t>)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ga aan de slag met </a:t>
            </a:r>
            <a:r>
              <a:rPr lang="nl-NL" sz="3200" b="1" dirty="0"/>
              <a:t>fase 1 </a:t>
            </a:r>
            <a:r>
              <a:rPr lang="nl-NL" sz="3200" dirty="0"/>
              <a:t>en beschrijf: 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-de instelling en doelgroep (=stap 1)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	-welke creatieve activiteiten zijn allemaal mogelijk en schrijf 	deze op(minimaal 10 activiteiten).</a:t>
            </a:r>
            <a:br>
              <a:rPr lang="nl-NL" sz="3200" dirty="0"/>
            </a:br>
            <a:r>
              <a:rPr lang="nl-NL" sz="3200" dirty="0"/>
              <a:t>	Houd hierbij rekening met beperkingen &amp; Mogelijkheden </a:t>
            </a:r>
            <a:br>
              <a:rPr lang="nl-NL" sz="3200" dirty="0"/>
            </a:br>
            <a:r>
              <a:rPr lang="nl-NL" sz="3200" dirty="0"/>
              <a:t>	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15AB7501-1884-4030-9324-C4B9371C9065}"/>
              </a:ext>
            </a:extLst>
          </p:cNvPr>
          <p:cNvSpPr/>
          <p:nvPr/>
        </p:nvSpPr>
        <p:spPr>
          <a:xfrm>
            <a:off x="1025236" y="5255491"/>
            <a:ext cx="75738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4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609" y="643467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GAAN WE DOEN VANDAAG?: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basistechnieken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huiswerkopdracht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A1787D-5AFA-4747-AB91-18E16813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93" y="1640696"/>
            <a:ext cx="4802711" cy="34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253" y="1175173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Lesdoelen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het begrip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basistechniek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meerdere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creatieve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technieken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CREATIEVE TECHNIEK TOEPASSEN IN EEN EIGEN ONTWERP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A1787D-5AFA-4747-AB91-18E16813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825" y="1767398"/>
            <a:ext cx="4802711" cy="34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4" y="711201"/>
            <a:ext cx="837540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Terugbllik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naar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opdracht</a:t>
            </a:r>
            <a:r>
              <a:rPr lang="en-US" sz="3600" dirty="0">
                <a:solidFill>
                  <a:schemeClr val="tx1"/>
                </a:solidFill>
              </a:rPr>
              <a:t> van </a:t>
            </a:r>
            <a:r>
              <a:rPr lang="en-US" sz="3600" dirty="0" err="1">
                <a:solidFill>
                  <a:schemeClr val="tx1"/>
                </a:solidFill>
              </a:rPr>
              <a:t>vorige</a:t>
            </a:r>
            <a:r>
              <a:rPr lang="en-US" sz="3600" dirty="0">
                <a:solidFill>
                  <a:schemeClr val="tx1"/>
                </a:solidFill>
              </a:rPr>
              <a:t> week: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Hoe </a:t>
            </a:r>
            <a:r>
              <a:rPr lang="en-US" sz="3600" b="1" dirty="0" err="1">
                <a:solidFill>
                  <a:schemeClr val="tx1"/>
                </a:solidFill>
              </a:rPr>
              <a:t>ging</a:t>
            </a:r>
            <a:r>
              <a:rPr lang="en-US" sz="3600" b="1" dirty="0">
                <a:solidFill>
                  <a:schemeClr val="tx1"/>
                </a:solidFill>
              </a:rPr>
              <a:t> de film-</a:t>
            </a:r>
            <a:r>
              <a:rPr lang="en-US" sz="3600" b="1" dirty="0" err="1">
                <a:solidFill>
                  <a:schemeClr val="tx1"/>
                </a:solidFill>
              </a:rPr>
              <a:t>opdracht</a:t>
            </a:r>
            <a:r>
              <a:rPr lang="en-US" sz="3600" b="1" dirty="0">
                <a:solidFill>
                  <a:schemeClr val="tx1"/>
                </a:solidFill>
              </a:rPr>
              <a:t> ?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Heb </a:t>
            </a:r>
            <a:r>
              <a:rPr lang="en-US" sz="3600" b="1" dirty="0" err="1">
                <a:solidFill>
                  <a:schemeClr val="tx1"/>
                </a:solidFill>
              </a:rPr>
              <a:t>jij</a:t>
            </a:r>
            <a:r>
              <a:rPr lang="en-US" sz="3600" b="1" dirty="0">
                <a:solidFill>
                  <a:schemeClr val="tx1"/>
                </a:solidFill>
              </a:rPr>
              <a:t> je </a:t>
            </a:r>
            <a:r>
              <a:rPr lang="en-US" sz="3600" b="1" dirty="0" err="1">
                <a:solidFill>
                  <a:schemeClr val="tx1"/>
                </a:solidFill>
              </a:rPr>
              <a:t>passie</a:t>
            </a:r>
            <a:r>
              <a:rPr lang="en-US" sz="3600" b="1" dirty="0">
                <a:solidFill>
                  <a:schemeClr val="tx1"/>
                </a:solidFill>
              </a:rPr>
              <a:t>/interesse </a:t>
            </a:r>
            <a:r>
              <a:rPr lang="en-US" sz="3600" b="1" dirty="0" err="1">
                <a:solidFill>
                  <a:schemeClr val="tx1"/>
                </a:solidFill>
              </a:rPr>
              <a:t>kunnen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verbeelden</a:t>
            </a:r>
            <a:r>
              <a:rPr lang="en-US" sz="3600" b="1" dirty="0">
                <a:solidFill>
                  <a:schemeClr val="tx1"/>
                </a:solidFill>
              </a:rPr>
              <a:t> op film?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Hoe ben je </a:t>
            </a:r>
            <a:r>
              <a:rPr lang="en-US" sz="3600" b="1" dirty="0" err="1">
                <a:solidFill>
                  <a:schemeClr val="tx1"/>
                </a:solidFill>
              </a:rPr>
              <a:t>te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werk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gegaan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08" y="625856"/>
            <a:ext cx="9720072" cy="1499616"/>
          </a:xfrm>
        </p:spPr>
        <p:txBody>
          <a:bodyPr/>
          <a:lstStyle/>
          <a:p>
            <a:r>
              <a:rPr lang="nl-NL" dirty="0"/>
              <a:t>NEDERLANDS FILM FESTIVAL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8270EE5-8C1C-42BC-AECF-DEB7E104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7928"/>
            <a:ext cx="4822765" cy="14996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BE9C7A-7A9F-4262-8379-AAD0590C5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42220"/>
            <a:ext cx="5455285" cy="11812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F9C7D66-D542-40B4-A14A-9E8709F3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4789"/>
            <a:ext cx="5720946" cy="26074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3572C6-65D4-44EE-B4BC-A60CA89B4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5" y="2313400"/>
            <a:ext cx="5720946" cy="27288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9288617-1B6F-4D74-A0F3-1B81EAD03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35" y="5061724"/>
            <a:ext cx="5564828" cy="8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8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CAF1-0CBB-4497-B7BE-E85DC188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65" y="868555"/>
            <a:ext cx="9720072" cy="1499616"/>
          </a:xfrm>
        </p:spPr>
        <p:txBody>
          <a:bodyPr/>
          <a:lstStyle/>
          <a:p>
            <a:r>
              <a:rPr lang="nl-NL" dirty="0"/>
              <a:t>Welke creatieve technieken zijn er?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9816C-9DF4-4DB5-876C-587C5F4F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68" y="1883141"/>
            <a:ext cx="9720071" cy="4023360"/>
          </a:xfrm>
        </p:spPr>
        <p:txBody>
          <a:bodyPr>
            <a:normAutofit/>
          </a:bodyPr>
          <a:lstStyle/>
          <a:p>
            <a:r>
              <a:rPr lang="nl-NL" dirty="0"/>
              <a:t>BRON: THEMA 13 – BASISTECHNIEKEN VOOR ACTIVEITEN (vanaf </a:t>
            </a:r>
            <a:r>
              <a:rPr lang="nl-NL" dirty="0" err="1"/>
              <a:t>blz</a:t>
            </a:r>
            <a:r>
              <a:rPr lang="nl-NL" dirty="0"/>
              <a:t> 249)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B30F1-CADD-4B1E-8A14-E07C9DB8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83" y="2372768"/>
            <a:ext cx="2966584" cy="4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CAF1-0CBB-4497-B7BE-E85DC188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65" y="868555"/>
            <a:ext cx="9720072" cy="1499616"/>
          </a:xfrm>
        </p:spPr>
        <p:txBody>
          <a:bodyPr/>
          <a:lstStyle/>
          <a:p>
            <a:r>
              <a:rPr lang="nl-NL" dirty="0"/>
              <a:t>Welke creatieve technieken zijn er?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9816C-9DF4-4DB5-876C-587C5F4F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68" y="1883141"/>
            <a:ext cx="9720071" cy="4023360"/>
          </a:xfrm>
        </p:spPr>
        <p:txBody>
          <a:bodyPr>
            <a:normAutofit/>
          </a:bodyPr>
          <a:lstStyle/>
          <a:p>
            <a:r>
              <a:rPr lang="nl-NL" dirty="0"/>
              <a:t>BRON: THEMA 13 – BASISTECHNIEKEN VOOR ACTIVEITEN (vanaf </a:t>
            </a:r>
            <a:r>
              <a:rPr lang="nl-NL" dirty="0" err="1"/>
              <a:t>blz</a:t>
            </a:r>
            <a:r>
              <a:rPr lang="nl-NL" dirty="0"/>
              <a:t> 249)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/>
              <a:t>- TEKENEN &amp; SCHILDEREN</a:t>
            </a:r>
          </a:p>
          <a:p>
            <a:pPr marL="0" indent="0">
              <a:buNone/>
            </a:pPr>
            <a:r>
              <a:rPr lang="nl-NL" b="1" dirty="0"/>
              <a:t>	- HOUTBEWERKING</a:t>
            </a:r>
          </a:p>
          <a:p>
            <a:pPr marL="0" indent="0">
              <a:buNone/>
            </a:pPr>
            <a:r>
              <a:rPr lang="nl-NL" b="1" dirty="0"/>
              <a:t>	-TEXTIELE WERKVORMEN</a:t>
            </a:r>
          </a:p>
          <a:p>
            <a:pPr marL="0" indent="0">
              <a:buNone/>
            </a:pPr>
            <a:r>
              <a:rPr lang="nl-NL" b="1" dirty="0"/>
              <a:t>	-DIGITALE FOTOGRAFIE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i="1" dirty="0"/>
              <a:t>-WELKE TECHNIEKEN KUNNEN HIERBIJ NAAR JULLIE IDEE?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B30F1-CADD-4B1E-8A14-E07C9DB8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949" y="396240"/>
            <a:ext cx="1836566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08" y="625856"/>
            <a:ext cx="9720072" cy="1499616"/>
          </a:xfrm>
        </p:spPr>
        <p:txBody>
          <a:bodyPr/>
          <a:lstStyle/>
          <a:p>
            <a:r>
              <a:rPr lang="nl-NL" dirty="0"/>
              <a:t>Tekenen &amp; schilderen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9880D1-8663-4FBA-862C-61DF88EA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63" y="487416"/>
            <a:ext cx="3219450" cy="14192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467564-73BC-41CB-87E5-823B65E37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3" y="1846894"/>
            <a:ext cx="3000593" cy="22475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5D44D43-10D0-4FB5-AF38-9307756F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611" y="2184367"/>
            <a:ext cx="1857375" cy="24892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DAA0E1-9DE6-4DB2-BA6C-50CAEB3E3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281" y="663350"/>
            <a:ext cx="2148776" cy="21487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416DF1-2F17-4838-A63B-E63EFE69B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223" y="2884679"/>
            <a:ext cx="2476500" cy="1847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ED270D5-3EBB-4A12-9A1C-5E8129E10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054" y="5020206"/>
            <a:ext cx="2628900" cy="17335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05CF25-1755-4CA2-8281-F07232DFD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08" y="4644466"/>
            <a:ext cx="2689987" cy="19461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9687E-008F-4B11-B7ED-11ACF48D5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613" y="5119018"/>
            <a:ext cx="2590800" cy="1524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15B178-707F-44E7-BC73-520DFA1070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7277" y="3162964"/>
            <a:ext cx="2476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houtbewerking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E507D8B-DC7D-48CF-AC1F-D2318531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778" y="1775691"/>
            <a:ext cx="2143125" cy="2143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E243E7E-4F26-4E53-904B-AEEC7CE89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57" y="3253510"/>
            <a:ext cx="2473035" cy="24730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414178-9A66-4909-A150-0F167ED8C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767" y="992764"/>
            <a:ext cx="2466975" cy="18478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EE43A2-DD3E-44EA-9A39-D24D35831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34" y="4278743"/>
            <a:ext cx="2766962" cy="20199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6336AB-12DB-4B5C-AB3A-59A19D085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749" y="959426"/>
            <a:ext cx="1219200" cy="37623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96E9DD-E503-43E5-B569-C9033CBB9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957" y="319810"/>
            <a:ext cx="1743075" cy="26193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D719A1-A623-4803-A38E-FD3AB03FF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910" y="3045257"/>
            <a:ext cx="1847850" cy="24669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2BE0C4-2E95-42A7-94D8-F7ED49EDC8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767" y="485500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69A43-D2CD-43DC-A239-45BAAB01B52A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f0c2a196-fb86-4a80-b53b-494531e97d44"/>
    <ds:schemaRef ds:uri="ee5ad45f-5c26-4269-94b9-a38f6ca33220"/>
  </ds:schemaRefs>
</ds:datastoreItem>
</file>

<file path=customXml/itemProps3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210</Words>
  <Application>Microsoft Office PowerPoint</Application>
  <PresentationFormat>Breedbeeld</PresentationFormat>
  <Paragraphs>51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Tw Cen MT</vt:lpstr>
      <vt:lpstr>Tw Cen MT Condensed</vt:lpstr>
      <vt:lpstr>Wingdings 3</vt:lpstr>
      <vt:lpstr>Integraal</vt:lpstr>
      <vt:lpstr>EXPRESSIEF TALENT </vt:lpstr>
      <vt:lpstr>WAT GAAN WE DOEN VANDAAG?:   - welkom / opstart vd les   - terugblik naar vorige week  - basistechnieken bespreken    - huiswerkopdracht </vt:lpstr>
      <vt:lpstr>Lesdoelen:  - je hebt kennis gemaakt met het begrip basistechniek activiteiten   - je kent meerdere creatieve technieken  -je kan EEN CREATIEVE TECHNIEK TOEPASSEN IN EEN EIGEN ONTWERP    </vt:lpstr>
      <vt:lpstr>Terugbllik naar de opdracht van vorige week:  Hoe ging de film-opdracht ?  Heb jij je passie/interesse kunnen verbeelden op film?  Hoe ben je te werk gegaan? </vt:lpstr>
      <vt:lpstr>NEDERLANDS FILM FESTIVAL</vt:lpstr>
      <vt:lpstr>Welke creatieve technieken zijn er? </vt:lpstr>
      <vt:lpstr>Welke creatieve technieken zijn er? </vt:lpstr>
      <vt:lpstr>Tekenen &amp; schilderen</vt:lpstr>
      <vt:lpstr>houtbewerking</vt:lpstr>
      <vt:lpstr>Textiele werkvormen</vt:lpstr>
      <vt:lpstr>Digitale fotografie</vt:lpstr>
      <vt:lpstr>    opdracht in de les:          ONTWERP JE EIGEN MONDKAPJE     (combi tussen tekenen en textiele werkvorm)   In de les schets/teken je in je art journal 3 verschillende mondkapjes en 1 daarvan kies je uit om te laten zien aan het eind van de les (om 10:45 uur)       +     </vt:lpstr>
      <vt:lpstr>Ontwerp je eigen mondkapje (zie wiki extl)</vt:lpstr>
      <vt:lpstr>  Tot volgende week!  Dan gaan we aan de slag met thema 12 – het belang van activiteiten </vt:lpstr>
      <vt:lpstr>Methodisch handelen: </vt:lpstr>
      <vt:lpstr>Methodisch handelen bij creatieve activiteiten 3-fasen model:</vt:lpstr>
      <vt:lpstr>Fase 1: de voorbereiding</vt:lpstr>
      <vt:lpstr>de huiswerkopdracht van deze is:   lees de theorie uit thema 13 en 14 nogmaals door  (BOEK methodieken en begeleiden voor mz)  ga aan de slag met fase 1 en beschrijf:    -de instelling en doelgroep (=stap 1)   -welke creatieve activiteiten zijn allemaal mogelijk en schrijf  deze op(minimaal 10 activiteiten).  Houd hierbij rekening met beperkingen &amp; Mogelijkheden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</dc:title>
  <dc:creator>Mariëlle  Huisman</dc:creator>
  <cp:lastModifiedBy>Mariëlle  Huisman</cp:lastModifiedBy>
  <cp:revision>1</cp:revision>
  <dcterms:created xsi:type="dcterms:W3CDTF">2020-10-06T10:20:58Z</dcterms:created>
  <dcterms:modified xsi:type="dcterms:W3CDTF">2020-10-07T07:13:59Z</dcterms:modified>
</cp:coreProperties>
</file>